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de título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cabezado de sección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os objetos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ció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el título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 blanco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ido con título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con título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texto vertical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vertical y texto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623593" y="2285206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623093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/>
        </p:nvSpPr>
        <p:spPr>
          <a:xfrm>
            <a:off x="455955" y="911900"/>
            <a:ext cx="82698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s-MX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xxxxxxxxxxxxxxxxxxxxxxxxxxxxxx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 txBox="1"/>
          <p:nvPr/>
        </p:nvSpPr>
        <p:spPr>
          <a:xfrm>
            <a:off x="455955" y="1245925"/>
            <a:ext cx="82698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s-MX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xxxxxxxxxxxxxxxxxxxxxxxxxxxxxx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455955" y="1579950"/>
            <a:ext cx="82698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s-MX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xxxxxxxxxxxxxxxxxxxxxxxxxxxxxx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 txBox="1"/>
          <p:nvPr/>
        </p:nvSpPr>
        <p:spPr>
          <a:xfrm>
            <a:off x="455954" y="2207125"/>
            <a:ext cx="23460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s-MX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xxxxxxxxxxxxxxxxxxxxxxxxxxxxxx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 txBox="1"/>
          <p:nvPr/>
        </p:nvSpPr>
        <p:spPr>
          <a:xfrm>
            <a:off x="3053279" y="2207125"/>
            <a:ext cx="23460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s-MX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xxxxxxxxxxxxxxxxxxxxxxxxxxxxxx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3"/>
          <p:cNvSpPr txBox="1"/>
          <p:nvPr/>
        </p:nvSpPr>
        <p:spPr>
          <a:xfrm>
            <a:off x="5602874" y="2207125"/>
            <a:ext cx="31230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s-MX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xxxxxxxxxxxxxxxxxxxxxxxxxxxxxx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3"/>
          <p:cNvSpPr txBox="1"/>
          <p:nvPr/>
        </p:nvSpPr>
        <p:spPr>
          <a:xfrm>
            <a:off x="455941" y="2861575"/>
            <a:ext cx="82698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s-MX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xxxxxxxxxxxxxxxxxxxxxxxxxxxxxx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3"/>
          <p:cNvSpPr txBox="1"/>
          <p:nvPr/>
        </p:nvSpPr>
        <p:spPr>
          <a:xfrm>
            <a:off x="455941" y="3202425"/>
            <a:ext cx="82698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s-MX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xxxxxxxxxxxxxxxxxxxxxxxxxxxxxx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3"/>
          <p:cNvSpPr txBox="1"/>
          <p:nvPr/>
        </p:nvSpPr>
        <p:spPr>
          <a:xfrm>
            <a:off x="455943" y="3516025"/>
            <a:ext cx="17391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es-MX" sz="1200">
                <a:latin typeface="Calibri"/>
                <a:ea typeface="Calibri"/>
                <a:cs typeface="Calibri"/>
                <a:sym typeface="Calibri"/>
              </a:rPr>
              <a:t>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3"/>
          <p:cNvSpPr txBox="1"/>
          <p:nvPr/>
        </p:nvSpPr>
        <p:spPr>
          <a:xfrm>
            <a:off x="2657868" y="3516025"/>
            <a:ext cx="17391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es-MX" sz="1200">
                <a:latin typeface="Calibri"/>
                <a:ea typeface="Calibri"/>
                <a:cs typeface="Calibri"/>
                <a:sym typeface="Calibri"/>
              </a:rPr>
              <a:t>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3"/>
          <p:cNvSpPr txBox="1"/>
          <p:nvPr/>
        </p:nvSpPr>
        <p:spPr>
          <a:xfrm>
            <a:off x="4832518" y="3516025"/>
            <a:ext cx="17391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es-MX" sz="1200">
                <a:latin typeface="Calibri"/>
                <a:ea typeface="Calibri"/>
                <a:cs typeface="Calibri"/>
                <a:sym typeface="Calibri"/>
              </a:rPr>
              <a:t>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3"/>
          <p:cNvSpPr txBox="1"/>
          <p:nvPr/>
        </p:nvSpPr>
        <p:spPr>
          <a:xfrm>
            <a:off x="7007168" y="3516025"/>
            <a:ext cx="17391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es-MX" sz="1200">
                <a:latin typeface="Calibri"/>
                <a:ea typeface="Calibri"/>
                <a:cs typeface="Calibri"/>
                <a:sym typeface="Calibri"/>
              </a:rPr>
              <a:t>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3"/>
          <p:cNvSpPr txBox="1"/>
          <p:nvPr/>
        </p:nvSpPr>
        <p:spPr>
          <a:xfrm>
            <a:off x="455941" y="3918225"/>
            <a:ext cx="82698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s-MX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xxxxxxxxxxxxxxxxxxxxxxxxxxxxxx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3"/>
          <p:cNvSpPr txBox="1"/>
          <p:nvPr/>
        </p:nvSpPr>
        <p:spPr>
          <a:xfrm>
            <a:off x="455952" y="4272700"/>
            <a:ext cx="21210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es-MX" sz="1200">
                <a:latin typeface="Calibri"/>
                <a:ea typeface="Calibri"/>
                <a:cs typeface="Calibri"/>
                <a:sym typeface="Calibri"/>
              </a:rPr>
              <a:t>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3"/>
          <p:cNvSpPr txBox="1"/>
          <p:nvPr/>
        </p:nvSpPr>
        <p:spPr>
          <a:xfrm>
            <a:off x="2896476" y="4272700"/>
            <a:ext cx="19362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es-MX" sz="1200">
                <a:latin typeface="Calibri"/>
                <a:ea typeface="Calibri"/>
                <a:cs typeface="Calibri"/>
                <a:sym typeface="Calibri"/>
              </a:rPr>
              <a:t>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3"/>
          <p:cNvSpPr txBox="1"/>
          <p:nvPr/>
        </p:nvSpPr>
        <p:spPr>
          <a:xfrm>
            <a:off x="455952" y="4974875"/>
            <a:ext cx="21210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es-MX" sz="1200">
                <a:latin typeface="Calibri"/>
                <a:ea typeface="Calibri"/>
                <a:cs typeface="Calibri"/>
                <a:sym typeface="Calibri"/>
              </a:rPr>
              <a:t>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3"/>
          <p:cNvSpPr txBox="1"/>
          <p:nvPr/>
        </p:nvSpPr>
        <p:spPr>
          <a:xfrm>
            <a:off x="3530352" y="4974875"/>
            <a:ext cx="21210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es-MX" sz="1200">
                <a:latin typeface="Calibri"/>
                <a:ea typeface="Calibri"/>
                <a:cs typeface="Calibri"/>
                <a:sym typeface="Calibri"/>
              </a:rPr>
              <a:t>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3"/>
          <p:cNvSpPr txBox="1"/>
          <p:nvPr/>
        </p:nvSpPr>
        <p:spPr>
          <a:xfrm>
            <a:off x="6352625" y="4974875"/>
            <a:ext cx="23460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es-MX" sz="1200">
                <a:latin typeface="Calibri"/>
                <a:ea typeface="Calibri"/>
                <a:cs typeface="Calibri"/>
                <a:sym typeface="Calibri"/>
              </a:rPr>
              <a:t>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3"/>
          <p:cNvSpPr txBox="1"/>
          <p:nvPr/>
        </p:nvSpPr>
        <p:spPr>
          <a:xfrm>
            <a:off x="455952" y="5418000"/>
            <a:ext cx="21210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es-MX" sz="1200">
                <a:latin typeface="Calibri"/>
                <a:ea typeface="Calibri"/>
                <a:cs typeface="Calibri"/>
                <a:sym typeface="Calibri"/>
              </a:rPr>
              <a:t>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3"/>
          <p:cNvSpPr txBox="1"/>
          <p:nvPr/>
        </p:nvSpPr>
        <p:spPr>
          <a:xfrm>
            <a:off x="455952" y="5861125"/>
            <a:ext cx="21210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es-MX" sz="1200">
                <a:latin typeface="Calibri"/>
                <a:ea typeface="Calibri"/>
                <a:cs typeface="Calibri"/>
                <a:sym typeface="Calibri"/>
              </a:rPr>
              <a:t>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3"/>
          <p:cNvSpPr txBox="1"/>
          <p:nvPr/>
        </p:nvSpPr>
        <p:spPr>
          <a:xfrm>
            <a:off x="3530352" y="5861125"/>
            <a:ext cx="21210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es-MX" sz="1200">
                <a:latin typeface="Calibri"/>
                <a:ea typeface="Calibri"/>
                <a:cs typeface="Calibri"/>
                <a:sym typeface="Calibri"/>
              </a:rPr>
              <a:t>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3"/>
          <p:cNvSpPr txBox="1"/>
          <p:nvPr/>
        </p:nvSpPr>
        <p:spPr>
          <a:xfrm>
            <a:off x="6352625" y="5418000"/>
            <a:ext cx="23460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es-MX" sz="1200">
                <a:latin typeface="Calibri"/>
                <a:ea typeface="Calibri"/>
                <a:cs typeface="Calibri"/>
                <a:sym typeface="Calibri"/>
              </a:rPr>
              <a:t>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3"/>
          <p:cNvSpPr txBox="1"/>
          <p:nvPr/>
        </p:nvSpPr>
        <p:spPr>
          <a:xfrm>
            <a:off x="6352625" y="5861125"/>
            <a:ext cx="23460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es-MX" sz="1200">
                <a:latin typeface="Calibri"/>
                <a:ea typeface="Calibri"/>
                <a:cs typeface="Calibri"/>
                <a:sym typeface="Calibri"/>
              </a:rPr>
              <a:t>xxxxxxxxxxxxxxxxxxxxx</a:t>
            </a:r>
            <a:endParaRPr b="1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e Office">
  <a:themeElements>
    <a:clrScheme name="Tema de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