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/>
        </p:nvSpPr>
        <p:spPr>
          <a:xfrm>
            <a:off x="455941" y="2861575"/>
            <a:ext cx="8269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</a:t>
            </a:r>
            <a:endParaRPr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455941" y="3202425"/>
            <a:ext cx="8269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</a:t>
            </a:r>
            <a:endParaRPr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55943" y="3516025"/>
            <a:ext cx="1739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>
                <a:latin typeface="Calibri"/>
                <a:ea typeface="Calibri"/>
                <a:cs typeface="Calibri"/>
                <a:sym typeface="Calibri"/>
              </a:rPr>
              <a:t>xxxxxxxxxxxxxxxxxxxxx</a:t>
            </a:r>
            <a:endParaRPr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2657868" y="3516025"/>
            <a:ext cx="1739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>
                <a:latin typeface="Calibri"/>
                <a:ea typeface="Calibri"/>
                <a:cs typeface="Calibri"/>
                <a:sym typeface="Calibri"/>
              </a:rPr>
              <a:t>xxxxxxxxxxxxxxxxxxxxx</a:t>
            </a:r>
            <a:endParaRPr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4832518" y="3516025"/>
            <a:ext cx="1739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>
                <a:latin typeface="Calibri"/>
                <a:ea typeface="Calibri"/>
                <a:cs typeface="Calibri"/>
                <a:sym typeface="Calibri"/>
              </a:rPr>
              <a:t>xxxxxxxxxxxxxxxxxxxxx</a:t>
            </a:r>
            <a:endParaRPr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7007168" y="3516025"/>
            <a:ext cx="1739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>
                <a:latin typeface="Calibri"/>
                <a:ea typeface="Calibri"/>
                <a:cs typeface="Calibri"/>
                <a:sym typeface="Calibri"/>
              </a:rPr>
              <a:t>xxxxxxxxxxxxxxxxxxxxx</a:t>
            </a:r>
            <a:endParaRPr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455941" y="3918225"/>
            <a:ext cx="8269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</a:t>
            </a:r>
            <a:endParaRPr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455952" y="4272700"/>
            <a:ext cx="21210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>
                <a:latin typeface="Calibri"/>
                <a:ea typeface="Calibri"/>
                <a:cs typeface="Calibri"/>
                <a:sym typeface="Calibri"/>
              </a:rPr>
              <a:t>xxxxxxxxxxxxxxxxxxxxx</a:t>
            </a:r>
            <a:endParaRPr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2896476" y="4272700"/>
            <a:ext cx="19362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>
                <a:latin typeface="Calibri"/>
                <a:ea typeface="Calibri"/>
                <a:cs typeface="Calibri"/>
                <a:sym typeface="Calibri"/>
              </a:rPr>
              <a:t>xxxxxxxxxxxxxxxxxxxxx</a:t>
            </a:r>
            <a:endParaRPr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768AFE5-23E9-C810-CB17-96968C8B73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941" y="0"/>
            <a:ext cx="655378" cy="7333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Presentación en pantalla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Compras-A Secretario Tecnico</dc:creator>
  <cp:lastModifiedBy>Compras-A Secretario Tecnico</cp:lastModifiedBy>
  <cp:revision>2</cp:revision>
  <cp:lastPrinted>2023-01-18T20:33:09Z</cp:lastPrinted>
  <dcterms:modified xsi:type="dcterms:W3CDTF">2024-10-07T21:58:00Z</dcterms:modified>
</cp:coreProperties>
</file>