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7772400" cy="100584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7817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66725" y="798835"/>
            <a:ext cx="6896100" cy="15144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5"/>
            <a:ext cx="6995159" cy="16093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59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6608" y="2603076"/>
            <a:ext cx="671004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80035" algn="l"/>
                <a:tab pos="1005205" algn="l"/>
                <a:tab pos="1306195" algn="l"/>
                <a:tab pos="1896110" algn="l"/>
                <a:tab pos="2197100" algn="l"/>
                <a:tab pos="2937510" algn="l"/>
                <a:tab pos="3374390" algn="l"/>
                <a:tab pos="4191000" algn="l"/>
                <a:tab pos="4408805" algn="l"/>
                <a:tab pos="4979035" algn="l"/>
                <a:tab pos="5374005" algn="l"/>
                <a:tab pos="5946775" algn="l"/>
                <a:tab pos="6374765" algn="l"/>
              </a:tabLst>
            </a:pPr>
            <a:r>
              <a:rPr sz="1200" spc="-10" dirty="0">
                <a:latin typeface="Arial Unicode MS"/>
                <a:cs typeface="Arial Unicode MS"/>
              </a:rPr>
              <a:t>El</a:t>
            </a:r>
            <a:r>
              <a:rPr sz="1200" spc="-10" dirty="0">
                <a:latin typeface="Times New Roman"/>
                <a:cs typeface="Times New Roman"/>
              </a:rPr>
              <a:t>	</a:t>
            </a:r>
            <a:r>
              <a:rPr sz="1200" spc="-10" dirty="0">
                <a:latin typeface="Arial Unicode MS"/>
                <a:cs typeface="Arial Unicode MS"/>
              </a:rPr>
              <a:t>go</a:t>
            </a:r>
            <a:r>
              <a:rPr sz="1200" dirty="0">
                <a:latin typeface="Arial Unicode MS"/>
                <a:cs typeface="Arial Unicode MS"/>
              </a:rPr>
              <a:t>b</a:t>
            </a:r>
            <a:r>
              <a:rPr sz="1200" spc="-5" dirty="0">
                <a:latin typeface="Arial Unicode MS"/>
                <a:cs typeface="Arial Unicode MS"/>
              </a:rPr>
              <a:t>ier</a:t>
            </a:r>
            <a:r>
              <a:rPr sz="1200" dirty="0">
                <a:latin typeface="Arial Unicode MS"/>
                <a:cs typeface="Arial Unicode MS"/>
              </a:rPr>
              <a:t>no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10" dirty="0">
                <a:latin typeface="Arial Unicode MS"/>
                <a:cs typeface="Arial Unicode MS"/>
              </a:rPr>
              <a:t>d</a:t>
            </a:r>
            <a:r>
              <a:rPr sz="1200" dirty="0">
                <a:latin typeface="Arial Unicode MS"/>
                <a:cs typeface="Arial Unicode MS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10" dirty="0">
                <a:latin typeface="Arial Unicode MS"/>
                <a:cs typeface="Arial Unicode MS"/>
              </a:rPr>
              <a:t>P</a:t>
            </a:r>
            <a:r>
              <a:rPr sz="1200" spc="-5" dirty="0">
                <a:latin typeface="Arial Unicode MS"/>
                <a:cs typeface="Arial Unicode MS"/>
              </a:rPr>
              <a:t>l</a:t>
            </a:r>
            <a:r>
              <a:rPr sz="1200" spc="-10" dirty="0">
                <a:latin typeface="Arial Unicode MS"/>
                <a:cs typeface="Arial Unicode MS"/>
              </a:rPr>
              <a:t>a</a:t>
            </a:r>
            <a:r>
              <a:rPr sz="1200" dirty="0">
                <a:latin typeface="Arial Unicode MS"/>
                <a:cs typeface="Arial Unicode MS"/>
              </a:rPr>
              <a:t>yas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10" dirty="0">
                <a:latin typeface="Arial Unicode MS"/>
                <a:cs typeface="Arial Unicode MS"/>
              </a:rPr>
              <a:t>d</a:t>
            </a:r>
            <a:r>
              <a:rPr sz="1200" dirty="0">
                <a:latin typeface="Arial Unicode MS"/>
                <a:cs typeface="Arial Unicode MS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5" dirty="0">
                <a:latin typeface="Arial Unicode MS"/>
                <a:cs typeface="Arial Unicode MS"/>
              </a:rPr>
              <a:t>Ro</a:t>
            </a:r>
            <a:r>
              <a:rPr sz="1200" spc="-10" dirty="0">
                <a:latin typeface="Arial Unicode MS"/>
                <a:cs typeface="Arial Unicode MS"/>
              </a:rPr>
              <a:t>s</a:t>
            </a:r>
            <a:r>
              <a:rPr sz="1200" dirty="0">
                <a:latin typeface="Arial Unicode MS"/>
                <a:cs typeface="Arial Unicode MS"/>
              </a:rPr>
              <a:t>ar</a:t>
            </a:r>
            <a:r>
              <a:rPr sz="1200" spc="-10" dirty="0">
                <a:latin typeface="Arial Unicode MS"/>
                <a:cs typeface="Arial Unicode MS"/>
              </a:rPr>
              <a:t>i</a:t>
            </a:r>
            <a:r>
              <a:rPr sz="1200" spc="-5" dirty="0">
                <a:latin typeface="Arial Unicode MS"/>
                <a:cs typeface="Arial Unicode MS"/>
              </a:rPr>
              <a:t>to,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20" dirty="0">
                <a:latin typeface="Arial Unicode MS"/>
                <a:cs typeface="Arial Unicode MS"/>
              </a:rPr>
              <a:t>B</a:t>
            </a:r>
            <a:r>
              <a:rPr sz="1200" dirty="0">
                <a:latin typeface="Arial Unicode MS"/>
                <a:cs typeface="Arial Unicode MS"/>
              </a:rPr>
              <a:t>a</a:t>
            </a:r>
            <a:r>
              <a:rPr sz="1200" spc="-5" dirty="0">
                <a:latin typeface="Arial Unicode MS"/>
                <a:cs typeface="Arial Unicode MS"/>
              </a:rPr>
              <a:t>j</a:t>
            </a:r>
            <a:r>
              <a:rPr sz="1200" dirty="0">
                <a:latin typeface="Arial Unicode MS"/>
                <a:cs typeface="Arial Unicode MS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5" dirty="0">
                <a:latin typeface="Arial Unicode MS"/>
                <a:cs typeface="Arial Unicode MS"/>
              </a:rPr>
              <a:t>Calif</a:t>
            </a:r>
            <a:r>
              <a:rPr sz="1200" dirty="0">
                <a:latin typeface="Arial Unicode MS"/>
                <a:cs typeface="Arial Unicode MS"/>
              </a:rPr>
              <a:t>orn</a:t>
            </a:r>
            <a:r>
              <a:rPr sz="1200" spc="-15" dirty="0">
                <a:latin typeface="Arial Unicode MS"/>
                <a:cs typeface="Arial Unicode MS"/>
              </a:rPr>
              <a:t>i</a:t>
            </a:r>
            <a:r>
              <a:rPr sz="1200" dirty="0">
                <a:latin typeface="Arial Unicode MS"/>
                <a:cs typeface="Arial Unicode MS"/>
              </a:rPr>
              <a:t>a</a:t>
            </a:r>
            <a:r>
              <a:rPr sz="1200" spc="-5" dirty="0">
                <a:latin typeface="Arial Unicode MS"/>
                <a:cs typeface="Arial Unicode MS"/>
              </a:rPr>
              <a:t>,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dirty="0">
                <a:latin typeface="Arial Unicode MS"/>
                <a:cs typeface="Arial Unicode MS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u="sng" spc="-5" dirty="0">
                <a:latin typeface="Arial Unicode MS"/>
                <a:cs typeface="Arial Unicode MS"/>
              </a:rPr>
              <a:t> </a:t>
            </a:r>
            <a:r>
              <a:rPr sz="1200" u="sng" dirty="0">
                <a:latin typeface="Times New Roman"/>
                <a:cs typeface="Times New Roman"/>
              </a:rPr>
              <a:t>	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de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u="sng" spc="-5" dirty="0">
                <a:latin typeface="Arial Unicode MS"/>
                <a:cs typeface="Arial Unicode MS"/>
              </a:rPr>
              <a:t> </a:t>
            </a:r>
            <a:r>
              <a:rPr sz="1200" u="sng" dirty="0">
                <a:latin typeface="Times New Roman"/>
                <a:cs typeface="Times New Roman"/>
              </a:rPr>
              <a:t>	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del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10" dirty="0">
                <a:latin typeface="Arial Unicode MS"/>
                <a:cs typeface="Arial Unicode MS"/>
              </a:rPr>
              <a:t>2</a:t>
            </a:r>
            <a:r>
              <a:rPr sz="1200" dirty="0">
                <a:latin typeface="Arial Unicode MS"/>
                <a:cs typeface="Arial Unicode MS"/>
              </a:rPr>
              <a:t>0xx</a:t>
            </a:r>
            <a:endParaRPr sz="1200">
              <a:latin typeface="Arial Unicode MS"/>
              <a:cs typeface="Arial Unicode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6600" y="2868252"/>
            <a:ext cx="6752590" cy="49460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45100"/>
              </a:lnSpc>
              <a:tabLst>
                <a:tab pos="6646545" algn="l"/>
                <a:tab pos="6739255" algn="l"/>
              </a:tabLst>
            </a:pPr>
            <a:r>
              <a:rPr sz="1200" dirty="0">
                <a:latin typeface="Arial Unicode MS"/>
                <a:cs typeface="Arial Unicode MS"/>
              </a:rPr>
              <a:t>por</a:t>
            </a:r>
            <a:r>
              <a:rPr sz="1200" dirty="0">
                <a:latin typeface="Times New Roman"/>
                <a:cs typeface="Times New Roman"/>
              </a:rPr>
              <a:t>  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Arial Unicode MS"/>
                <a:cs typeface="Arial Unicode MS"/>
              </a:rPr>
              <a:t>m</a:t>
            </a:r>
            <a:r>
              <a:rPr sz="1200" dirty="0">
                <a:latin typeface="Arial Unicode MS"/>
                <a:cs typeface="Arial Unicode MS"/>
              </a:rPr>
              <a:t>ed</a:t>
            </a:r>
            <a:r>
              <a:rPr sz="1200" spc="-5" dirty="0">
                <a:latin typeface="Arial Unicode MS"/>
                <a:cs typeface="Arial Unicode MS"/>
              </a:rPr>
              <a:t>i</a:t>
            </a:r>
            <a:r>
              <a:rPr sz="1200" dirty="0">
                <a:latin typeface="Arial Unicode MS"/>
                <a:cs typeface="Arial Unicode MS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  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Arial Unicode MS"/>
                <a:cs typeface="Arial Unicode MS"/>
              </a:rPr>
              <a:t>d</a:t>
            </a:r>
            <a:r>
              <a:rPr sz="1200" dirty="0">
                <a:latin typeface="Arial Unicode MS"/>
                <a:cs typeface="Arial Unicode MS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  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Arial Unicode MS"/>
                <a:cs typeface="Arial Unicode MS"/>
              </a:rPr>
              <a:t>l</a:t>
            </a:r>
            <a:r>
              <a:rPr sz="1200" dirty="0">
                <a:latin typeface="Arial Unicode MS"/>
                <a:cs typeface="Arial Unicode MS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  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p</a:t>
            </a:r>
            <a:r>
              <a:rPr sz="1200" spc="-20" dirty="0">
                <a:latin typeface="Arial Unicode MS"/>
                <a:cs typeface="Arial Unicode MS"/>
              </a:rPr>
              <a:t>r</a:t>
            </a:r>
            <a:r>
              <a:rPr sz="1200" dirty="0">
                <a:latin typeface="Arial Unicode MS"/>
                <a:cs typeface="Arial Unicode MS"/>
              </a:rPr>
              <a:t>esen</a:t>
            </a:r>
            <a:r>
              <a:rPr sz="1200" spc="-15" dirty="0">
                <a:latin typeface="Arial Unicode MS"/>
                <a:cs typeface="Arial Unicode MS"/>
              </a:rPr>
              <a:t>t</a:t>
            </a:r>
            <a:r>
              <a:rPr sz="1200" dirty="0">
                <a:latin typeface="Arial Unicode MS"/>
                <a:cs typeface="Arial Unicode MS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  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dec</a:t>
            </a:r>
            <a:r>
              <a:rPr sz="1200" spc="-15" dirty="0">
                <a:latin typeface="Arial Unicode MS"/>
                <a:cs typeface="Arial Unicode MS"/>
              </a:rPr>
              <a:t>l</a:t>
            </a:r>
            <a:r>
              <a:rPr sz="1200" dirty="0">
                <a:latin typeface="Arial Unicode MS"/>
                <a:cs typeface="Arial Unicode MS"/>
              </a:rPr>
              <a:t>arat</a:t>
            </a:r>
            <a:r>
              <a:rPr sz="1200" spc="5" dirty="0">
                <a:latin typeface="Arial Unicode MS"/>
                <a:cs typeface="Arial Unicode MS"/>
              </a:rPr>
              <a:t>o</a:t>
            </a:r>
            <a:r>
              <a:rPr sz="1200" dirty="0">
                <a:latin typeface="Arial Unicode MS"/>
                <a:cs typeface="Arial Unicode MS"/>
              </a:rPr>
              <a:t>r</a:t>
            </a:r>
            <a:r>
              <a:rPr sz="1200" spc="-10" dirty="0">
                <a:latin typeface="Arial Unicode MS"/>
                <a:cs typeface="Arial Unicode MS"/>
              </a:rPr>
              <a:t>i</a:t>
            </a:r>
            <a:r>
              <a:rPr sz="1200" dirty="0">
                <a:latin typeface="Arial Unicode MS"/>
                <a:cs typeface="Arial Unicode MS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  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de</a:t>
            </a:r>
            <a:r>
              <a:rPr sz="1200" dirty="0">
                <a:latin typeface="Times New Roman"/>
                <a:cs typeface="Times New Roman"/>
              </a:rPr>
              <a:t>  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no</a:t>
            </a:r>
            <a:r>
              <a:rPr sz="1200" dirty="0">
                <a:latin typeface="Times New Roman"/>
                <a:cs typeface="Times New Roman"/>
              </a:rPr>
              <a:t>  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Arial Unicode MS"/>
                <a:cs typeface="Arial Unicode MS"/>
              </a:rPr>
              <a:t>i</a:t>
            </a:r>
            <a:r>
              <a:rPr sz="1200" spc="-10" dirty="0">
                <a:latin typeface="Arial Unicode MS"/>
                <a:cs typeface="Arial Unicode MS"/>
              </a:rPr>
              <a:t>mp</a:t>
            </a:r>
            <a:r>
              <a:rPr sz="1200" dirty="0">
                <a:latin typeface="Arial Unicode MS"/>
                <a:cs typeface="Arial Unicode MS"/>
              </a:rPr>
              <a:t>ed</a:t>
            </a:r>
            <a:r>
              <a:rPr sz="1200" spc="-5" dirty="0">
                <a:latin typeface="Arial Unicode MS"/>
                <a:cs typeface="Arial Unicode MS"/>
              </a:rPr>
              <a:t>i</a:t>
            </a:r>
            <a:r>
              <a:rPr sz="1200" spc="-10" dirty="0">
                <a:latin typeface="Arial Unicode MS"/>
                <a:cs typeface="Arial Unicode MS"/>
              </a:rPr>
              <a:t>m</a:t>
            </a:r>
            <a:r>
              <a:rPr sz="1200" dirty="0">
                <a:latin typeface="Arial Unicode MS"/>
                <a:cs typeface="Arial Unicode MS"/>
              </a:rPr>
              <a:t>en</a:t>
            </a:r>
            <a:r>
              <a:rPr sz="1200" spc="-15" dirty="0">
                <a:latin typeface="Arial Unicode MS"/>
                <a:cs typeface="Arial Unicode MS"/>
              </a:rPr>
              <a:t>t</a:t>
            </a:r>
            <a:r>
              <a:rPr sz="1200" dirty="0">
                <a:latin typeface="Arial Unicode MS"/>
                <a:cs typeface="Arial Unicode MS"/>
              </a:rPr>
              <a:t>o</a:t>
            </a:r>
            <a:r>
              <a:rPr sz="1200" spc="-15" dirty="0">
                <a:latin typeface="Arial Unicode MS"/>
                <a:cs typeface="Arial Unicode MS"/>
              </a:rPr>
              <a:t>s</a:t>
            </a:r>
            <a:r>
              <a:rPr sz="1200" spc="-5" dirty="0">
                <a:latin typeface="Arial Unicode MS"/>
                <a:cs typeface="Arial Unicode MS"/>
              </a:rPr>
              <a:t>,</a:t>
            </a:r>
            <a:r>
              <a:rPr sz="1200" dirty="0">
                <a:latin typeface="Times New Roman"/>
                <a:cs typeface="Times New Roman"/>
              </a:rPr>
              <a:t>  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ba</a:t>
            </a:r>
            <a:r>
              <a:rPr sz="1200" spc="-5" dirty="0">
                <a:latin typeface="Arial Unicode MS"/>
                <a:cs typeface="Arial Unicode MS"/>
              </a:rPr>
              <a:t>j</a:t>
            </a:r>
            <a:r>
              <a:rPr sz="1200" dirty="0">
                <a:latin typeface="Arial Unicode MS"/>
                <a:cs typeface="Arial Unicode MS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  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Arial Unicode MS"/>
                <a:cs typeface="Arial Unicode MS"/>
              </a:rPr>
              <a:t>l</a:t>
            </a:r>
            <a:r>
              <a:rPr sz="1200" dirty="0">
                <a:latin typeface="Arial Unicode MS"/>
                <a:cs typeface="Arial Unicode MS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  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p</a:t>
            </a:r>
            <a:r>
              <a:rPr sz="1200" spc="-20" dirty="0">
                <a:latin typeface="Arial Unicode MS"/>
                <a:cs typeface="Arial Unicode MS"/>
              </a:rPr>
              <a:t>r</a:t>
            </a:r>
            <a:r>
              <a:rPr sz="1200" dirty="0">
                <a:latin typeface="Arial Unicode MS"/>
                <a:cs typeface="Arial Unicode MS"/>
              </a:rPr>
              <a:t>o</a:t>
            </a:r>
            <a:r>
              <a:rPr sz="1200" spc="-5" dirty="0">
                <a:latin typeface="Arial Unicode MS"/>
                <a:cs typeface="Arial Unicode MS"/>
              </a:rPr>
              <a:t>te</a:t>
            </a:r>
            <a:r>
              <a:rPr sz="1200" spc="-10" dirty="0">
                <a:latin typeface="Arial Unicode MS"/>
                <a:cs typeface="Arial Unicode MS"/>
              </a:rPr>
              <a:t>s</a:t>
            </a:r>
            <a:r>
              <a:rPr sz="1200" spc="-15" dirty="0">
                <a:latin typeface="Arial Unicode MS"/>
                <a:cs typeface="Arial Unicode MS"/>
              </a:rPr>
              <a:t>t</a:t>
            </a:r>
            <a:r>
              <a:rPr sz="1200" dirty="0">
                <a:latin typeface="Arial Unicode MS"/>
                <a:cs typeface="Arial Unicode MS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  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de</a:t>
            </a:r>
            <a:r>
              <a:rPr sz="1200" dirty="0">
                <a:latin typeface="Times New Roman"/>
                <a:cs typeface="Times New Roman"/>
              </a:rPr>
              <a:t>  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decir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verdad</a:t>
            </a:r>
            <a:r>
              <a:rPr sz="1200" spc="-5" dirty="0">
                <a:latin typeface="Arial Unicode MS"/>
                <a:cs typeface="Arial Unicode MS"/>
              </a:rPr>
              <a:t>,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ha</a:t>
            </a:r>
            <a:r>
              <a:rPr sz="1200" spc="-10" dirty="0">
                <a:latin typeface="Arial Unicode MS"/>
                <a:cs typeface="Arial Unicode MS"/>
              </a:rPr>
              <a:t>g</a:t>
            </a:r>
            <a:r>
              <a:rPr sz="1200" dirty="0">
                <a:latin typeface="Arial Unicode MS"/>
                <a:cs typeface="Arial Unicode MS"/>
              </a:rPr>
              <a:t>o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con</a:t>
            </a:r>
            <a:r>
              <a:rPr sz="1200" spc="-10" dirty="0">
                <a:latin typeface="Arial Unicode MS"/>
                <a:cs typeface="Arial Unicode MS"/>
              </a:rPr>
              <a:t>s</a:t>
            </a:r>
            <a:r>
              <a:rPr sz="1200" spc="-15" dirty="0">
                <a:latin typeface="Arial Unicode MS"/>
                <a:cs typeface="Arial Unicode MS"/>
              </a:rPr>
              <a:t>t</a:t>
            </a:r>
            <a:r>
              <a:rPr sz="1200" dirty="0">
                <a:latin typeface="Arial Unicode MS"/>
                <a:cs typeface="Arial Unicode MS"/>
              </a:rPr>
              <a:t>ar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que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soy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u="sng" spc="-5" dirty="0">
                <a:latin typeface="Arial Unicode MS"/>
                <a:cs typeface="Arial Unicode MS"/>
              </a:rPr>
              <a:t> </a:t>
            </a:r>
            <a:r>
              <a:rPr sz="1200" u="sng" dirty="0">
                <a:latin typeface="Times New Roman"/>
                <a:cs typeface="Times New Roman"/>
              </a:rPr>
              <a:t>		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(Prop</a:t>
            </a:r>
            <a:r>
              <a:rPr sz="1200" spc="-5" dirty="0">
                <a:latin typeface="Arial Unicode MS"/>
                <a:cs typeface="Arial Unicode MS"/>
              </a:rPr>
              <a:t>ie</a:t>
            </a:r>
            <a:r>
              <a:rPr sz="1200" dirty="0">
                <a:latin typeface="Arial Unicode MS"/>
                <a:cs typeface="Arial Unicode MS"/>
              </a:rPr>
              <a:t>tar</a:t>
            </a:r>
            <a:r>
              <a:rPr sz="1200" spc="-10" dirty="0">
                <a:latin typeface="Arial Unicode MS"/>
                <a:cs typeface="Arial Unicode MS"/>
              </a:rPr>
              <a:t>i</a:t>
            </a:r>
            <a:r>
              <a:rPr sz="1200" dirty="0">
                <a:latin typeface="Arial Unicode MS"/>
                <a:cs typeface="Arial Unicode MS"/>
              </a:rPr>
              <a:t>o</a:t>
            </a:r>
            <a:r>
              <a:rPr sz="1200" spc="-5" dirty="0">
                <a:latin typeface="Arial Unicode MS"/>
                <a:cs typeface="Arial Unicode MS"/>
              </a:rPr>
              <a:t>/r</a:t>
            </a:r>
            <a:r>
              <a:rPr sz="1200" spc="-20" dirty="0">
                <a:latin typeface="Arial Unicode MS"/>
                <a:cs typeface="Arial Unicode MS"/>
              </a:rPr>
              <a:t>e</a:t>
            </a:r>
            <a:r>
              <a:rPr sz="1200" dirty="0">
                <a:latin typeface="Arial Unicode MS"/>
                <a:cs typeface="Arial Unicode MS"/>
              </a:rPr>
              <a:t>pres</a:t>
            </a:r>
            <a:r>
              <a:rPr sz="1200" spc="-10" dirty="0">
                <a:latin typeface="Arial Unicode MS"/>
                <a:cs typeface="Arial Unicode MS"/>
              </a:rPr>
              <a:t>e</a:t>
            </a:r>
            <a:r>
              <a:rPr sz="1200" dirty="0">
                <a:latin typeface="Arial Unicode MS"/>
                <a:cs typeface="Arial Unicode MS"/>
              </a:rPr>
              <a:t>n</a:t>
            </a:r>
            <a:r>
              <a:rPr sz="1200" spc="-5" dirty="0">
                <a:latin typeface="Arial Unicode MS"/>
                <a:cs typeface="Arial Unicode MS"/>
              </a:rPr>
              <a:t>t</a:t>
            </a:r>
            <a:r>
              <a:rPr sz="1200" spc="-15" dirty="0">
                <a:latin typeface="Arial Unicode MS"/>
                <a:cs typeface="Arial Unicode MS"/>
              </a:rPr>
              <a:t>a</a:t>
            </a:r>
            <a:r>
              <a:rPr sz="1200" dirty="0">
                <a:latin typeface="Arial Unicode MS"/>
                <a:cs typeface="Arial Unicode MS"/>
              </a:rPr>
              <a:t>n</a:t>
            </a:r>
            <a:r>
              <a:rPr sz="1200" spc="-5" dirty="0">
                <a:latin typeface="Arial Unicode MS"/>
                <a:cs typeface="Arial Unicode MS"/>
              </a:rPr>
              <a:t>te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Arial Unicode MS"/>
                <a:cs typeface="Arial Unicode MS"/>
              </a:rPr>
              <a:t>l</a:t>
            </a:r>
            <a:r>
              <a:rPr sz="1200" spc="-10" dirty="0">
                <a:latin typeface="Arial Unicode MS"/>
                <a:cs typeface="Arial Unicode MS"/>
              </a:rPr>
              <a:t>e</a:t>
            </a:r>
            <a:r>
              <a:rPr sz="1200" dirty="0">
                <a:latin typeface="Arial Unicode MS"/>
                <a:cs typeface="Arial Unicode MS"/>
              </a:rPr>
              <a:t>ga</a:t>
            </a:r>
            <a:r>
              <a:rPr sz="1200" spc="-5" dirty="0">
                <a:latin typeface="Arial Unicode MS"/>
                <a:cs typeface="Arial Unicode MS"/>
              </a:rPr>
              <a:t>l</a:t>
            </a:r>
            <a:r>
              <a:rPr sz="1200" dirty="0">
                <a:latin typeface="Arial Unicode MS"/>
                <a:cs typeface="Arial Unicode MS"/>
              </a:rPr>
              <a:t>)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Arial Unicode MS"/>
                <a:cs typeface="Arial Unicode MS"/>
              </a:rPr>
              <a:t>d</a:t>
            </a:r>
            <a:r>
              <a:rPr sz="1200" dirty="0">
                <a:latin typeface="Arial Unicode MS"/>
                <a:cs typeface="Arial Unicode MS"/>
              </a:rPr>
              <a:t>e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Arial Unicode MS"/>
                <a:cs typeface="Arial Unicode MS"/>
              </a:rPr>
              <a:t>l</a:t>
            </a:r>
            <a:r>
              <a:rPr sz="1200" dirty="0">
                <a:latin typeface="Arial Unicode MS"/>
                <a:cs typeface="Arial Unicode MS"/>
              </a:rPr>
              <a:t>a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e</a:t>
            </a:r>
            <a:r>
              <a:rPr sz="1200" spc="-5" dirty="0">
                <a:latin typeface="Arial Unicode MS"/>
                <a:cs typeface="Arial Unicode MS"/>
              </a:rPr>
              <a:t>m</a:t>
            </a:r>
            <a:r>
              <a:rPr sz="1200" dirty="0">
                <a:latin typeface="Arial Unicode MS"/>
                <a:cs typeface="Arial Unicode MS"/>
              </a:rPr>
              <a:t>pre</a:t>
            </a:r>
            <a:r>
              <a:rPr sz="1200" spc="-15" dirty="0">
                <a:latin typeface="Arial Unicode MS"/>
                <a:cs typeface="Arial Unicode MS"/>
              </a:rPr>
              <a:t>s</a:t>
            </a:r>
            <a:r>
              <a:rPr sz="1200" dirty="0">
                <a:latin typeface="Arial Unicode MS"/>
                <a:cs typeface="Arial Unicode MS"/>
              </a:rPr>
              <a:t>a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Arial Unicode MS"/>
                <a:cs typeface="Arial Unicode MS"/>
              </a:rPr>
              <a:t>d</a:t>
            </a:r>
            <a:r>
              <a:rPr sz="1200" spc="-10" dirty="0">
                <a:latin typeface="Arial Unicode MS"/>
                <a:cs typeface="Arial Unicode MS"/>
              </a:rPr>
              <a:t>e</a:t>
            </a:r>
            <a:r>
              <a:rPr sz="1200" dirty="0">
                <a:latin typeface="Arial Unicode MS"/>
                <a:cs typeface="Arial Unicode MS"/>
              </a:rPr>
              <a:t>no</a:t>
            </a:r>
            <a:r>
              <a:rPr sz="1200" spc="-5" dirty="0">
                <a:latin typeface="Arial Unicode MS"/>
                <a:cs typeface="Arial Unicode MS"/>
              </a:rPr>
              <a:t>mina</a:t>
            </a:r>
            <a:r>
              <a:rPr sz="1200" dirty="0">
                <a:latin typeface="Arial Unicode MS"/>
                <a:cs typeface="Arial Unicode MS"/>
              </a:rPr>
              <a:t>da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u="sng" spc="-5" dirty="0">
                <a:latin typeface="Arial Unicode MS"/>
                <a:cs typeface="Arial Unicode MS"/>
              </a:rPr>
              <a:t> </a:t>
            </a:r>
            <a:r>
              <a:rPr sz="1200" u="sng" dirty="0">
                <a:latin typeface="Times New Roman"/>
                <a:cs typeface="Times New Roman"/>
              </a:rPr>
              <a:t>	</a:t>
            </a:r>
            <a:r>
              <a:rPr sz="1200" spc="-5" dirty="0">
                <a:latin typeface="Arial Unicode MS"/>
                <a:cs typeface="Arial Unicode MS"/>
              </a:rPr>
              <a:t>.</a:t>
            </a:r>
            <a:endParaRPr sz="1200">
              <a:latin typeface="Arial Unicode MS"/>
              <a:cs typeface="Arial Unicode MS"/>
            </a:endParaRPr>
          </a:p>
          <a:p>
            <a:pPr marL="12700" marR="48895" algn="just">
              <a:lnSpc>
                <a:spcPct val="145200"/>
              </a:lnSpc>
              <a:spcBef>
                <a:spcPts val="1005"/>
              </a:spcBef>
            </a:pPr>
            <a:r>
              <a:rPr sz="1200" dirty="0">
                <a:latin typeface="Arial Unicode MS"/>
                <a:cs typeface="Arial Unicode MS"/>
              </a:rPr>
              <a:t>La </a:t>
            </a:r>
            <a:r>
              <a:rPr sz="1200" spc="-4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cual </a:t>
            </a:r>
            <a:r>
              <a:rPr sz="1200" spc="-5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acr</a:t>
            </a:r>
            <a:r>
              <a:rPr sz="1200" spc="-15" dirty="0">
                <a:latin typeface="Arial Unicode MS"/>
                <a:cs typeface="Arial Unicode MS"/>
              </a:rPr>
              <a:t>e</a:t>
            </a:r>
            <a:r>
              <a:rPr sz="1200" dirty="0">
                <a:latin typeface="Arial Unicode MS"/>
                <a:cs typeface="Arial Unicode MS"/>
              </a:rPr>
              <a:t>dito </a:t>
            </a:r>
            <a:r>
              <a:rPr sz="1200" spc="-4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con </a:t>
            </a:r>
            <a:r>
              <a:rPr sz="1200" spc="-5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la </a:t>
            </a:r>
            <a:r>
              <a:rPr sz="1200" spc="-4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docu</a:t>
            </a:r>
            <a:r>
              <a:rPr sz="1200" spc="-5" dirty="0">
                <a:latin typeface="Arial Unicode MS"/>
                <a:cs typeface="Arial Unicode MS"/>
              </a:rPr>
              <a:t>m</a:t>
            </a:r>
            <a:r>
              <a:rPr sz="1200" dirty="0">
                <a:latin typeface="Arial Unicode MS"/>
                <a:cs typeface="Arial Unicode MS"/>
              </a:rPr>
              <a:t>e</a:t>
            </a:r>
            <a:r>
              <a:rPr sz="1200" spc="-10" dirty="0">
                <a:latin typeface="Arial Unicode MS"/>
                <a:cs typeface="Arial Unicode MS"/>
              </a:rPr>
              <a:t>n</a:t>
            </a:r>
            <a:r>
              <a:rPr sz="1200" dirty="0">
                <a:latin typeface="Arial Unicode MS"/>
                <a:cs typeface="Arial Unicode MS"/>
              </a:rPr>
              <a:t>t</a:t>
            </a:r>
            <a:r>
              <a:rPr sz="1200" spc="5" dirty="0">
                <a:latin typeface="Arial Unicode MS"/>
                <a:cs typeface="Arial Unicode MS"/>
              </a:rPr>
              <a:t>a</a:t>
            </a:r>
            <a:r>
              <a:rPr sz="1200" dirty="0">
                <a:latin typeface="Arial Unicode MS"/>
                <a:cs typeface="Arial Unicode MS"/>
              </a:rPr>
              <a:t>ci</a:t>
            </a:r>
            <a:r>
              <a:rPr sz="1200" spc="-10" dirty="0">
                <a:latin typeface="Arial Unicode MS"/>
                <a:cs typeface="Arial Unicode MS"/>
              </a:rPr>
              <a:t>ó</a:t>
            </a:r>
            <a:r>
              <a:rPr sz="1200" dirty="0">
                <a:latin typeface="Arial Unicode MS"/>
                <a:cs typeface="Arial Unicode MS"/>
              </a:rPr>
              <a:t>n </a:t>
            </a:r>
            <a:r>
              <a:rPr sz="1200" spc="-4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a</a:t>
            </a:r>
            <a:r>
              <a:rPr sz="1200" spc="-10" dirty="0">
                <a:latin typeface="Arial Unicode MS"/>
                <a:cs typeface="Arial Unicode MS"/>
              </a:rPr>
              <a:t>n</a:t>
            </a:r>
            <a:r>
              <a:rPr sz="1200" dirty="0">
                <a:latin typeface="Arial Unicode MS"/>
                <a:cs typeface="Arial Unicode MS"/>
              </a:rPr>
              <a:t>exa, </a:t>
            </a:r>
            <a:r>
              <a:rPr sz="1200" spc="-4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así </a:t>
            </a:r>
            <a:r>
              <a:rPr sz="1200" spc="-45" dirty="0">
                <a:latin typeface="Arial Unicode MS"/>
                <a:cs typeface="Arial Unicode MS"/>
              </a:rPr>
              <a:t> </a:t>
            </a:r>
            <a:r>
              <a:rPr sz="1200" spc="-5" dirty="0">
                <a:latin typeface="Arial Unicode MS"/>
                <a:cs typeface="Arial Unicode MS"/>
              </a:rPr>
              <a:t>m</a:t>
            </a:r>
            <a:r>
              <a:rPr sz="1200" dirty="0">
                <a:latin typeface="Arial Unicode MS"/>
                <a:cs typeface="Arial Unicode MS"/>
              </a:rPr>
              <a:t>is</a:t>
            </a:r>
            <a:r>
              <a:rPr sz="1200" spc="-10" dirty="0">
                <a:latin typeface="Arial Unicode MS"/>
                <a:cs typeface="Arial Unicode MS"/>
              </a:rPr>
              <a:t>m</a:t>
            </a:r>
            <a:r>
              <a:rPr sz="1200" dirty="0">
                <a:latin typeface="Arial Unicode MS"/>
                <a:cs typeface="Arial Unicode MS"/>
              </a:rPr>
              <a:t>o </a:t>
            </a:r>
            <a:r>
              <a:rPr sz="1200" spc="-4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ha</a:t>
            </a:r>
            <a:r>
              <a:rPr sz="1200" spc="-10" dirty="0">
                <a:latin typeface="Arial Unicode MS"/>
                <a:cs typeface="Arial Unicode MS"/>
              </a:rPr>
              <a:t>g</a:t>
            </a:r>
            <a:r>
              <a:rPr sz="1200" dirty="0">
                <a:latin typeface="Arial Unicode MS"/>
                <a:cs typeface="Arial Unicode MS"/>
              </a:rPr>
              <a:t>o </a:t>
            </a:r>
            <a:r>
              <a:rPr sz="1200" spc="-5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const</a:t>
            </a:r>
            <a:r>
              <a:rPr sz="1200" spc="5" dirty="0">
                <a:latin typeface="Arial Unicode MS"/>
                <a:cs typeface="Arial Unicode MS"/>
              </a:rPr>
              <a:t>a</a:t>
            </a:r>
            <a:r>
              <a:rPr sz="1200" dirty="0">
                <a:latin typeface="Arial Unicode MS"/>
                <a:cs typeface="Arial Unicode MS"/>
              </a:rPr>
              <a:t>r </a:t>
            </a:r>
            <a:r>
              <a:rPr sz="1200" spc="-5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q</a:t>
            </a:r>
            <a:r>
              <a:rPr sz="1200" spc="-10" dirty="0">
                <a:latin typeface="Arial Unicode MS"/>
                <a:cs typeface="Arial Unicode MS"/>
              </a:rPr>
              <a:t>u</a:t>
            </a:r>
            <a:r>
              <a:rPr sz="1200" dirty="0">
                <a:latin typeface="Arial Unicode MS"/>
                <a:cs typeface="Arial Unicode MS"/>
              </a:rPr>
              <a:t>e </a:t>
            </a:r>
            <a:r>
              <a:rPr sz="1200" spc="-45" dirty="0">
                <a:latin typeface="Arial Unicode MS"/>
                <a:cs typeface="Arial Unicode MS"/>
              </a:rPr>
              <a:t> </a:t>
            </a:r>
            <a:r>
              <a:rPr sz="1200" spc="-5" dirty="0">
                <a:latin typeface="Arial Unicode MS"/>
                <a:cs typeface="Arial Unicode MS"/>
              </a:rPr>
              <a:t>m</a:t>
            </a:r>
            <a:r>
              <a:rPr sz="1200" dirty="0">
                <a:latin typeface="Arial Unicode MS"/>
                <a:cs typeface="Arial Unicode MS"/>
              </a:rPr>
              <a:t>e </a:t>
            </a:r>
            <a:r>
              <a:rPr sz="1200" spc="-4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co</a:t>
            </a:r>
            <a:r>
              <a:rPr sz="1200" spc="-5" dirty="0">
                <a:latin typeface="Arial Unicode MS"/>
                <a:cs typeface="Arial Unicode MS"/>
              </a:rPr>
              <a:t>m</a:t>
            </a:r>
            <a:r>
              <a:rPr sz="1200" dirty="0">
                <a:latin typeface="Arial Unicode MS"/>
                <a:cs typeface="Arial Unicode MS"/>
              </a:rPr>
              <a:t>prometo a</a:t>
            </a:r>
            <a:r>
              <a:rPr sz="1200" dirty="0">
                <a:latin typeface="Times New Roman"/>
                <a:cs typeface="Times New Roman"/>
              </a:rPr>
              <a:t>  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cu</a:t>
            </a:r>
            <a:r>
              <a:rPr sz="1200" spc="-5" dirty="0">
                <a:latin typeface="Arial Unicode MS"/>
                <a:cs typeface="Arial Unicode MS"/>
              </a:rPr>
              <a:t>m</a:t>
            </a:r>
            <a:r>
              <a:rPr sz="1200" dirty="0">
                <a:latin typeface="Arial Unicode MS"/>
                <a:cs typeface="Arial Unicode MS"/>
              </a:rPr>
              <a:t>p</a:t>
            </a:r>
            <a:r>
              <a:rPr sz="1200" spc="-5" dirty="0">
                <a:latin typeface="Arial Unicode MS"/>
                <a:cs typeface="Arial Unicode MS"/>
              </a:rPr>
              <a:t>li</a:t>
            </a:r>
            <a:r>
              <a:rPr sz="1200" dirty="0">
                <a:latin typeface="Arial Unicode MS"/>
                <a:cs typeface="Arial Unicode MS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  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con</a:t>
            </a:r>
            <a:r>
              <a:rPr sz="1200" dirty="0">
                <a:latin typeface="Times New Roman"/>
                <a:cs typeface="Times New Roman"/>
              </a:rPr>
              <a:t>  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Arial Unicode MS"/>
                <a:cs typeface="Arial Unicode MS"/>
              </a:rPr>
              <a:t>lo</a:t>
            </a:r>
            <a:r>
              <a:rPr sz="1200" dirty="0">
                <a:latin typeface="Arial Unicode MS"/>
                <a:cs typeface="Arial Unicode MS"/>
              </a:rPr>
              <a:t>s</a:t>
            </a:r>
            <a:r>
              <a:rPr sz="1200" dirty="0">
                <a:latin typeface="Times New Roman"/>
                <a:cs typeface="Times New Roman"/>
              </a:rPr>
              <a:t>  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Arial Unicode MS"/>
                <a:cs typeface="Arial Unicode MS"/>
              </a:rPr>
              <a:t>r</a:t>
            </a:r>
            <a:r>
              <a:rPr sz="1200" dirty="0">
                <a:latin typeface="Arial Unicode MS"/>
                <a:cs typeface="Arial Unicode MS"/>
              </a:rPr>
              <a:t>equer</a:t>
            </a:r>
            <a:r>
              <a:rPr sz="1200" spc="-10" dirty="0">
                <a:latin typeface="Arial Unicode MS"/>
                <a:cs typeface="Arial Unicode MS"/>
              </a:rPr>
              <a:t>i</a:t>
            </a:r>
            <a:r>
              <a:rPr sz="1200" spc="-5" dirty="0">
                <a:latin typeface="Arial Unicode MS"/>
                <a:cs typeface="Arial Unicode MS"/>
              </a:rPr>
              <a:t>mie</a:t>
            </a:r>
            <a:r>
              <a:rPr sz="1200" spc="5" dirty="0">
                <a:latin typeface="Arial Unicode MS"/>
                <a:cs typeface="Arial Unicode MS"/>
              </a:rPr>
              <a:t>n</a:t>
            </a:r>
            <a:r>
              <a:rPr sz="1200" spc="-15" dirty="0">
                <a:latin typeface="Arial Unicode MS"/>
                <a:cs typeface="Arial Unicode MS"/>
              </a:rPr>
              <a:t>t</a:t>
            </a:r>
            <a:r>
              <a:rPr sz="1200" dirty="0">
                <a:latin typeface="Arial Unicode MS"/>
                <a:cs typeface="Arial Unicode MS"/>
              </a:rPr>
              <a:t>os</a:t>
            </a:r>
            <a:r>
              <a:rPr sz="1200" dirty="0">
                <a:latin typeface="Times New Roman"/>
                <a:cs typeface="Times New Roman"/>
              </a:rPr>
              <a:t>  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Arial Unicode MS"/>
                <a:cs typeface="Arial Unicode MS"/>
              </a:rPr>
              <a:t>q</a:t>
            </a:r>
            <a:r>
              <a:rPr sz="1200" dirty="0">
                <a:latin typeface="Arial Unicode MS"/>
                <a:cs typeface="Arial Unicode MS"/>
              </a:rPr>
              <a:t>ue</a:t>
            </a:r>
            <a:r>
              <a:rPr sz="1200" dirty="0">
                <a:latin typeface="Times New Roman"/>
                <a:cs typeface="Times New Roman"/>
              </a:rPr>
              <a:t>  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e</a:t>
            </a:r>
            <a:r>
              <a:rPr sz="1200" spc="-10" dirty="0">
                <a:latin typeface="Arial Unicode MS"/>
                <a:cs typeface="Arial Unicode MS"/>
              </a:rPr>
              <a:t>ste</a:t>
            </a:r>
            <a:r>
              <a:rPr sz="1200" dirty="0">
                <a:latin typeface="Times New Roman"/>
                <a:cs typeface="Times New Roman"/>
              </a:rPr>
              <a:t>  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Arial Unicode MS"/>
                <a:cs typeface="Arial Unicode MS"/>
              </a:rPr>
              <a:t>H</a:t>
            </a:r>
            <a:r>
              <a:rPr sz="1200" spc="-10" dirty="0">
                <a:latin typeface="Arial Unicode MS"/>
                <a:cs typeface="Arial Unicode MS"/>
              </a:rPr>
              <a:t>o</a:t>
            </a:r>
            <a:r>
              <a:rPr sz="1200" dirty="0">
                <a:latin typeface="Arial Unicode MS"/>
                <a:cs typeface="Arial Unicode MS"/>
              </a:rPr>
              <a:t>nor</a:t>
            </a:r>
            <a:r>
              <a:rPr sz="1200" spc="-15" dirty="0">
                <a:latin typeface="Arial Unicode MS"/>
                <a:cs typeface="Arial Unicode MS"/>
              </a:rPr>
              <a:t>a</a:t>
            </a:r>
            <a:r>
              <a:rPr sz="1200" dirty="0">
                <a:latin typeface="Arial Unicode MS"/>
                <a:cs typeface="Arial Unicode MS"/>
              </a:rPr>
              <a:t>b</a:t>
            </a:r>
            <a:r>
              <a:rPr sz="1200" spc="-5" dirty="0">
                <a:latin typeface="Arial Unicode MS"/>
                <a:cs typeface="Arial Unicode MS"/>
              </a:rPr>
              <a:t>l</a:t>
            </a:r>
            <a:r>
              <a:rPr sz="1200" dirty="0">
                <a:latin typeface="Arial Unicode MS"/>
                <a:cs typeface="Arial Unicode MS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  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Arial Unicode MS"/>
                <a:cs typeface="Arial Unicode MS"/>
              </a:rPr>
              <a:t>X</a:t>
            </a:r>
            <a:r>
              <a:rPr sz="1200" dirty="0">
                <a:latin typeface="Times New Roman"/>
                <a:cs typeface="Times New Roman"/>
              </a:rPr>
              <a:t>  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Arial Unicode MS"/>
                <a:cs typeface="Arial Unicode MS"/>
              </a:rPr>
              <a:t>A</a:t>
            </a:r>
            <a:r>
              <a:rPr sz="1200" dirty="0">
                <a:latin typeface="Arial Unicode MS"/>
                <a:cs typeface="Arial Unicode MS"/>
              </a:rPr>
              <a:t>yun</a:t>
            </a:r>
            <a:r>
              <a:rPr sz="1200" spc="-15" dirty="0">
                <a:latin typeface="Arial Unicode MS"/>
                <a:cs typeface="Arial Unicode MS"/>
              </a:rPr>
              <a:t>t</a:t>
            </a:r>
            <a:r>
              <a:rPr sz="1200" dirty="0">
                <a:latin typeface="Arial Unicode MS"/>
                <a:cs typeface="Arial Unicode MS"/>
              </a:rPr>
              <a:t>a</a:t>
            </a:r>
            <a:r>
              <a:rPr sz="1200" spc="-5" dirty="0">
                <a:latin typeface="Arial Unicode MS"/>
                <a:cs typeface="Arial Unicode MS"/>
              </a:rPr>
              <a:t>mie</a:t>
            </a:r>
            <a:r>
              <a:rPr sz="1200" spc="5" dirty="0">
                <a:latin typeface="Arial Unicode MS"/>
                <a:cs typeface="Arial Unicode MS"/>
              </a:rPr>
              <a:t>n</a:t>
            </a:r>
            <a:r>
              <a:rPr sz="1200" spc="-5" dirty="0">
                <a:latin typeface="Arial Unicode MS"/>
                <a:cs typeface="Arial Unicode MS"/>
              </a:rPr>
              <a:t>to</a:t>
            </a:r>
            <a:r>
              <a:rPr sz="1200" dirty="0">
                <a:latin typeface="Times New Roman"/>
                <a:cs typeface="Times New Roman"/>
              </a:rPr>
              <a:t>  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de</a:t>
            </a:r>
            <a:r>
              <a:rPr sz="1200" dirty="0">
                <a:latin typeface="Times New Roman"/>
                <a:cs typeface="Times New Roman"/>
              </a:rPr>
              <a:t>  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Arial Unicode MS"/>
                <a:cs typeface="Arial Unicode MS"/>
              </a:rPr>
              <a:t>P</a:t>
            </a:r>
            <a:r>
              <a:rPr sz="1200" spc="-15" dirty="0">
                <a:latin typeface="Arial Unicode MS"/>
                <a:cs typeface="Arial Unicode MS"/>
              </a:rPr>
              <a:t>l</a:t>
            </a:r>
            <a:r>
              <a:rPr sz="1200" dirty="0">
                <a:latin typeface="Arial Unicode MS"/>
                <a:cs typeface="Arial Unicode MS"/>
              </a:rPr>
              <a:t>ayas</a:t>
            </a:r>
            <a:r>
              <a:rPr sz="1200" dirty="0">
                <a:latin typeface="Times New Roman"/>
                <a:cs typeface="Times New Roman"/>
              </a:rPr>
              <a:t>  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Arial Unicode MS"/>
                <a:cs typeface="Arial Unicode MS"/>
              </a:rPr>
              <a:t>d</a:t>
            </a:r>
            <a:r>
              <a:rPr sz="1200" dirty="0">
                <a:latin typeface="Arial Unicode MS"/>
                <a:cs typeface="Arial Unicode MS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Ros</a:t>
            </a:r>
            <a:r>
              <a:rPr sz="1200" spc="5" dirty="0">
                <a:latin typeface="Arial Unicode MS"/>
                <a:cs typeface="Arial Unicode MS"/>
              </a:rPr>
              <a:t>a</a:t>
            </a:r>
            <a:r>
              <a:rPr sz="1200" dirty="0">
                <a:latin typeface="Arial Unicode MS"/>
                <a:cs typeface="Arial Unicode MS"/>
              </a:rPr>
              <a:t>r</a:t>
            </a:r>
            <a:r>
              <a:rPr sz="1200" spc="-10" dirty="0">
                <a:latin typeface="Arial Unicode MS"/>
                <a:cs typeface="Arial Unicode MS"/>
              </a:rPr>
              <a:t>i</a:t>
            </a:r>
            <a:r>
              <a:rPr sz="1200" dirty="0">
                <a:latin typeface="Arial Unicode MS"/>
                <a:cs typeface="Arial Unicode MS"/>
              </a:rPr>
              <a:t>to </a:t>
            </a:r>
            <a:r>
              <a:rPr sz="1200" spc="-75" dirty="0">
                <a:latin typeface="Arial Unicode MS"/>
                <a:cs typeface="Arial Unicode MS"/>
              </a:rPr>
              <a:t> </a:t>
            </a:r>
            <a:r>
              <a:rPr sz="1200" spc="-5" dirty="0">
                <a:latin typeface="Arial Unicode MS"/>
                <a:cs typeface="Arial Unicode MS"/>
              </a:rPr>
              <a:t>m</a:t>
            </a:r>
            <a:r>
              <a:rPr sz="1200" dirty="0">
                <a:latin typeface="Arial Unicode MS"/>
                <a:cs typeface="Arial Unicode MS"/>
              </a:rPr>
              <a:t>e </a:t>
            </a:r>
            <a:r>
              <a:rPr sz="1200" spc="-8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especifi</a:t>
            </a:r>
            <a:r>
              <a:rPr sz="1200" spc="-10" dirty="0">
                <a:latin typeface="Arial Unicode MS"/>
                <a:cs typeface="Arial Unicode MS"/>
              </a:rPr>
              <a:t>q</a:t>
            </a:r>
            <a:r>
              <a:rPr sz="1200" dirty="0">
                <a:latin typeface="Arial Unicode MS"/>
                <a:cs typeface="Arial Unicode MS"/>
              </a:rPr>
              <a:t>ue </a:t>
            </a:r>
            <a:r>
              <a:rPr sz="1200" spc="-8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co</a:t>
            </a:r>
            <a:r>
              <a:rPr sz="1200" spc="-5" dirty="0">
                <a:latin typeface="Arial Unicode MS"/>
                <a:cs typeface="Arial Unicode MS"/>
              </a:rPr>
              <a:t>m</a:t>
            </a:r>
            <a:r>
              <a:rPr sz="1200" dirty="0">
                <a:latin typeface="Arial Unicode MS"/>
                <a:cs typeface="Arial Unicode MS"/>
              </a:rPr>
              <a:t>o </a:t>
            </a:r>
            <a:r>
              <a:rPr sz="1200" spc="-8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lo </a:t>
            </a:r>
            <a:r>
              <a:rPr sz="1200" spc="-8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son: </a:t>
            </a:r>
            <a:r>
              <a:rPr sz="1200" spc="-8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tie</a:t>
            </a:r>
            <a:r>
              <a:rPr sz="1200" spc="-20" dirty="0">
                <a:latin typeface="Arial Unicode MS"/>
                <a:cs typeface="Arial Unicode MS"/>
              </a:rPr>
              <a:t>m</a:t>
            </a:r>
            <a:r>
              <a:rPr sz="1200" dirty="0">
                <a:latin typeface="Arial Unicode MS"/>
                <a:cs typeface="Arial Unicode MS"/>
              </a:rPr>
              <a:t>pos </a:t>
            </a:r>
            <a:r>
              <a:rPr sz="1200" spc="-8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de </a:t>
            </a:r>
            <a:r>
              <a:rPr sz="1200" spc="-80" dirty="0">
                <a:latin typeface="Arial Unicode MS"/>
                <a:cs typeface="Arial Unicode MS"/>
              </a:rPr>
              <a:t> </a:t>
            </a:r>
            <a:r>
              <a:rPr sz="1200" spc="-10" dirty="0">
                <a:latin typeface="Arial Unicode MS"/>
                <a:cs typeface="Arial Unicode MS"/>
              </a:rPr>
              <a:t>e</a:t>
            </a:r>
            <a:r>
              <a:rPr sz="1200" dirty="0">
                <a:latin typeface="Arial Unicode MS"/>
                <a:cs typeface="Arial Unicode MS"/>
              </a:rPr>
              <a:t>ntre</a:t>
            </a:r>
            <a:r>
              <a:rPr sz="1200" spc="-10" dirty="0">
                <a:latin typeface="Arial Unicode MS"/>
                <a:cs typeface="Arial Unicode MS"/>
              </a:rPr>
              <a:t>g</a:t>
            </a:r>
            <a:r>
              <a:rPr sz="1200" dirty="0">
                <a:latin typeface="Arial Unicode MS"/>
                <a:cs typeface="Arial Unicode MS"/>
              </a:rPr>
              <a:t>a </a:t>
            </a:r>
            <a:r>
              <a:rPr sz="1200" spc="-8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del </a:t>
            </a:r>
            <a:r>
              <a:rPr sz="1200" spc="-8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b</a:t>
            </a:r>
            <a:r>
              <a:rPr sz="1200" spc="-15" dirty="0">
                <a:latin typeface="Arial Unicode MS"/>
                <a:cs typeface="Arial Unicode MS"/>
              </a:rPr>
              <a:t>i</a:t>
            </a:r>
            <a:r>
              <a:rPr sz="1200" dirty="0">
                <a:latin typeface="Arial Unicode MS"/>
                <a:cs typeface="Arial Unicode MS"/>
              </a:rPr>
              <a:t>en </a:t>
            </a:r>
            <a:r>
              <a:rPr sz="1200" spc="-8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o </a:t>
            </a:r>
            <a:r>
              <a:rPr sz="1200" spc="-8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prestac</a:t>
            </a:r>
            <a:r>
              <a:rPr sz="1200" spc="-15" dirty="0">
                <a:latin typeface="Arial Unicode MS"/>
                <a:cs typeface="Arial Unicode MS"/>
              </a:rPr>
              <a:t>i</a:t>
            </a:r>
            <a:r>
              <a:rPr sz="1200" dirty="0">
                <a:latin typeface="Arial Unicode MS"/>
                <a:cs typeface="Arial Unicode MS"/>
              </a:rPr>
              <a:t>ón </a:t>
            </a:r>
            <a:r>
              <a:rPr sz="1200" spc="-8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de </a:t>
            </a:r>
            <a:r>
              <a:rPr sz="1200" spc="-80" dirty="0">
                <a:latin typeface="Arial Unicode MS"/>
                <a:cs typeface="Arial Unicode MS"/>
              </a:rPr>
              <a:t> </a:t>
            </a:r>
            <a:r>
              <a:rPr sz="1200" spc="-15" dirty="0">
                <a:latin typeface="Arial Unicode MS"/>
                <a:cs typeface="Arial Unicode MS"/>
              </a:rPr>
              <a:t>s</a:t>
            </a:r>
            <a:r>
              <a:rPr sz="1200" dirty="0">
                <a:latin typeface="Arial Unicode MS"/>
                <a:cs typeface="Arial Unicode MS"/>
              </a:rPr>
              <a:t>erv</a:t>
            </a:r>
            <a:r>
              <a:rPr sz="1200" spc="-10" dirty="0">
                <a:latin typeface="Arial Unicode MS"/>
                <a:cs typeface="Arial Unicode MS"/>
              </a:rPr>
              <a:t>i</a:t>
            </a:r>
            <a:r>
              <a:rPr sz="1200" dirty="0">
                <a:latin typeface="Arial Unicode MS"/>
                <a:cs typeface="Arial Unicode MS"/>
              </a:rPr>
              <a:t>cios, y  </a:t>
            </a:r>
            <a:r>
              <a:rPr sz="1200" spc="-7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a  </a:t>
            </a:r>
            <a:r>
              <a:rPr sz="1200" spc="-6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cu</a:t>
            </a:r>
            <a:r>
              <a:rPr sz="1200" spc="-5" dirty="0">
                <a:latin typeface="Arial Unicode MS"/>
                <a:cs typeface="Arial Unicode MS"/>
              </a:rPr>
              <a:t>m</a:t>
            </a:r>
            <a:r>
              <a:rPr sz="1200" dirty="0">
                <a:latin typeface="Arial Unicode MS"/>
                <a:cs typeface="Arial Unicode MS"/>
              </a:rPr>
              <a:t>pl</a:t>
            </a:r>
            <a:r>
              <a:rPr sz="1200" spc="-5" dirty="0">
                <a:latin typeface="Arial Unicode MS"/>
                <a:cs typeface="Arial Unicode MS"/>
              </a:rPr>
              <a:t>i</a:t>
            </a:r>
            <a:r>
              <a:rPr sz="1200" dirty="0">
                <a:latin typeface="Arial Unicode MS"/>
                <a:cs typeface="Arial Unicode MS"/>
              </a:rPr>
              <a:t>r  </a:t>
            </a:r>
            <a:r>
              <a:rPr sz="1200" spc="-7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con  </a:t>
            </a:r>
            <a:r>
              <a:rPr sz="1200" spc="-6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cualq</a:t>
            </a:r>
            <a:r>
              <a:rPr sz="1200" spc="5" dirty="0">
                <a:latin typeface="Arial Unicode MS"/>
                <a:cs typeface="Arial Unicode MS"/>
              </a:rPr>
              <a:t>u</a:t>
            </a:r>
            <a:r>
              <a:rPr sz="1200" dirty="0">
                <a:latin typeface="Arial Unicode MS"/>
                <a:cs typeface="Arial Unicode MS"/>
              </a:rPr>
              <a:t>ier  </a:t>
            </a:r>
            <a:r>
              <a:rPr sz="1200" spc="-7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otra  </a:t>
            </a:r>
            <a:r>
              <a:rPr sz="1200" spc="-6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c</a:t>
            </a:r>
            <a:r>
              <a:rPr sz="1200" spc="-10" dirty="0">
                <a:latin typeface="Arial Unicode MS"/>
                <a:cs typeface="Arial Unicode MS"/>
              </a:rPr>
              <a:t>u</a:t>
            </a:r>
            <a:r>
              <a:rPr sz="1200" dirty="0">
                <a:latin typeface="Arial Unicode MS"/>
                <a:cs typeface="Arial Unicode MS"/>
              </a:rPr>
              <a:t>estión  </a:t>
            </a:r>
            <a:r>
              <a:rPr sz="1200" spc="-7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que  </a:t>
            </a:r>
            <a:r>
              <a:rPr sz="1200" spc="-65" dirty="0">
                <a:latin typeface="Arial Unicode MS"/>
                <a:cs typeface="Arial Unicode MS"/>
              </a:rPr>
              <a:t> </a:t>
            </a:r>
            <a:r>
              <a:rPr sz="1200" spc="-5" dirty="0">
                <a:latin typeface="Arial Unicode MS"/>
                <a:cs typeface="Arial Unicode MS"/>
              </a:rPr>
              <a:t>m</a:t>
            </a:r>
            <a:r>
              <a:rPr sz="1200" dirty="0">
                <a:latin typeface="Arial Unicode MS"/>
                <a:cs typeface="Arial Unicode MS"/>
              </a:rPr>
              <a:t>e  </a:t>
            </a:r>
            <a:r>
              <a:rPr sz="1200" spc="-6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sea  </a:t>
            </a:r>
            <a:r>
              <a:rPr sz="1200" spc="-6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req</a:t>
            </a:r>
            <a:r>
              <a:rPr sz="1200" spc="-10" dirty="0">
                <a:latin typeface="Arial Unicode MS"/>
                <a:cs typeface="Arial Unicode MS"/>
              </a:rPr>
              <a:t>u</a:t>
            </a:r>
            <a:r>
              <a:rPr sz="1200" dirty="0">
                <a:latin typeface="Arial Unicode MS"/>
                <a:cs typeface="Arial Unicode MS"/>
              </a:rPr>
              <a:t>er</a:t>
            </a:r>
            <a:r>
              <a:rPr sz="1200" spc="-10" dirty="0">
                <a:latin typeface="Arial Unicode MS"/>
                <a:cs typeface="Arial Unicode MS"/>
              </a:rPr>
              <a:t>i</a:t>
            </a:r>
            <a:r>
              <a:rPr sz="1200" dirty="0">
                <a:latin typeface="Arial Unicode MS"/>
                <a:cs typeface="Arial Unicode MS"/>
              </a:rPr>
              <a:t>da  </a:t>
            </a:r>
            <a:r>
              <a:rPr sz="1200" spc="-6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por  </a:t>
            </a:r>
            <a:r>
              <a:rPr sz="1200" spc="-7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la  </a:t>
            </a:r>
            <a:r>
              <a:rPr sz="1200" spc="-6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Ofic</a:t>
            </a:r>
            <a:r>
              <a:rPr sz="1200" spc="-5" dirty="0">
                <a:latin typeface="Arial Unicode MS"/>
                <a:cs typeface="Arial Unicode MS"/>
              </a:rPr>
              <a:t>i</a:t>
            </a:r>
            <a:r>
              <a:rPr sz="1200" dirty="0">
                <a:latin typeface="Arial Unicode MS"/>
                <a:cs typeface="Arial Unicode MS"/>
              </a:rPr>
              <a:t>al</a:t>
            </a:r>
            <a:r>
              <a:rPr sz="1200" spc="-15" dirty="0">
                <a:latin typeface="Arial Unicode MS"/>
                <a:cs typeface="Arial Unicode MS"/>
              </a:rPr>
              <a:t>í</a:t>
            </a:r>
            <a:r>
              <a:rPr sz="1200" dirty="0">
                <a:latin typeface="Arial Unicode MS"/>
                <a:cs typeface="Arial Unicode MS"/>
              </a:rPr>
              <a:t>a  </a:t>
            </a:r>
            <a:r>
              <a:rPr sz="1200" spc="-65" dirty="0">
                <a:latin typeface="Arial Unicode MS"/>
                <a:cs typeface="Arial Unicode MS"/>
              </a:rPr>
              <a:t> </a:t>
            </a:r>
            <a:r>
              <a:rPr sz="1200" spc="-10" dirty="0">
                <a:latin typeface="Arial Unicode MS"/>
                <a:cs typeface="Arial Unicode MS"/>
              </a:rPr>
              <a:t>M</a:t>
            </a:r>
            <a:r>
              <a:rPr sz="1200" dirty="0">
                <a:latin typeface="Arial Unicode MS"/>
                <a:cs typeface="Arial Unicode MS"/>
              </a:rPr>
              <a:t>ayor de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Arial Unicode MS"/>
                <a:cs typeface="Arial Unicode MS"/>
              </a:rPr>
              <a:t>e</a:t>
            </a:r>
            <a:r>
              <a:rPr sz="1200" spc="-15" dirty="0">
                <a:latin typeface="Arial Unicode MS"/>
                <a:cs typeface="Arial Unicode MS"/>
              </a:rPr>
              <a:t>s</a:t>
            </a:r>
            <a:r>
              <a:rPr sz="1200" spc="-5" dirty="0">
                <a:latin typeface="Arial Unicode MS"/>
                <a:cs typeface="Arial Unicode MS"/>
              </a:rPr>
              <a:t>te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Arial Unicode MS"/>
                <a:cs typeface="Arial Unicode MS"/>
              </a:rPr>
              <a:t>H</a:t>
            </a:r>
            <a:r>
              <a:rPr sz="1200" dirty="0">
                <a:latin typeface="Arial Unicode MS"/>
                <a:cs typeface="Arial Unicode MS"/>
              </a:rPr>
              <a:t>.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Arial Unicode MS"/>
                <a:cs typeface="Arial Unicode MS"/>
              </a:rPr>
              <a:t>X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Arial Unicode MS"/>
                <a:cs typeface="Arial Unicode MS"/>
              </a:rPr>
              <a:t>A</a:t>
            </a:r>
            <a:r>
              <a:rPr sz="1200" spc="-15" dirty="0">
                <a:latin typeface="Arial Unicode MS"/>
                <a:cs typeface="Arial Unicode MS"/>
              </a:rPr>
              <a:t>y</a:t>
            </a:r>
            <a:r>
              <a:rPr sz="1200" spc="10" dirty="0">
                <a:latin typeface="Arial Unicode MS"/>
                <a:cs typeface="Arial Unicode MS"/>
              </a:rPr>
              <a:t>u</a:t>
            </a:r>
            <a:r>
              <a:rPr sz="1200" dirty="0">
                <a:latin typeface="Arial Unicode MS"/>
                <a:cs typeface="Arial Unicode MS"/>
              </a:rPr>
              <a:t>n</a:t>
            </a:r>
            <a:r>
              <a:rPr sz="1200" spc="-15" dirty="0">
                <a:latin typeface="Arial Unicode MS"/>
                <a:cs typeface="Arial Unicode MS"/>
              </a:rPr>
              <a:t>t</a:t>
            </a:r>
            <a:r>
              <a:rPr sz="1200" dirty="0">
                <a:latin typeface="Arial Unicode MS"/>
                <a:cs typeface="Arial Unicode MS"/>
              </a:rPr>
              <a:t>a</a:t>
            </a:r>
            <a:r>
              <a:rPr sz="1200" spc="-5" dirty="0">
                <a:latin typeface="Arial Unicode MS"/>
                <a:cs typeface="Arial Unicode MS"/>
              </a:rPr>
              <a:t>mie</a:t>
            </a:r>
            <a:r>
              <a:rPr sz="1200" spc="5" dirty="0">
                <a:latin typeface="Arial Unicode MS"/>
                <a:cs typeface="Arial Unicode MS"/>
              </a:rPr>
              <a:t>n</a:t>
            </a:r>
            <a:r>
              <a:rPr sz="1200" spc="-5" dirty="0">
                <a:latin typeface="Arial Unicode MS"/>
                <a:cs typeface="Arial Unicode MS"/>
              </a:rPr>
              <a:t>to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Arial Unicode MS"/>
                <a:cs typeface="Arial Unicode MS"/>
              </a:rPr>
              <a:t>d</a:t>
            </a:r>
            <a:r>
              <a:rPr sz="1200" dirty="0">
                <a:latin typeface="Arial Unicode MS"/>
                <a:cs typeface="Arial Unicode MS"/>
              </a:rPr>
              <a:t>e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Arial Unicode MS"/>
                <a:cs typeface="Arial Unicode MS"/>
              </a:rPr>
              <a:t>P</a:t>
            </a:r>
            <a:r>
              <a:rPr sz="1200" spc="-5" dirty="0">
                <a:latin typeface="Arial Unicode MS"/>
                <a:cs typeface="Arial Unicode MS"/>
              </a:rPr>
              <a:t>lay</a:t>
            </a:r>
            <a:r>
              <a:rPr sz="1200" spc="5" dirty="0">
                <a:latin typeface="Arial Unicode MS"/>
                <a:cs typeface="Arial Unicode MS"/>
              </a:rPr>
              <a:t>a</a:t>
            </a:r>
            <a:r>
              <a:rPr sz="1200" dirty="0">
                <a:latin typeface="Arial Unicode MS"/>
                <a:cs typeface="Arial Unicode MS"/>
              </a:rPr>
              <a:t>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Arial Unicode MS"/>
                <a:cs typeface="Arial Unicode MS"/>
              </a:rPr>
              <a:t>d</a:t>
            </a:r>
            <a:r>
              <a:rPr sz="1200" dirty="0">
                <a:latin typeface="Arial Unicode MS"/>
                <a:cs typeface="Arial Unicode MS"/>
              </a:rPr>
              <a:t>e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Arial Unicode MS"/>
                <a:cs typeface="Arial Unicode MS"/>
              </a:rPr>
              <a:t>R</a:t>
            </a:r>
            <a:r>
              <a:rPr sz="1200" dirty="0">
                <a:latin typeface="Arial Unicode MS"/>
                <a:cs typeface="Arial Unicode MS"/>
              </a:rPr>
              <a:t>o</a:t>
            </a:r>
            <a:r>
              <a:rPr sz="1200" spc="-15" dirty="0">
                <a:latin typeface="Arial Unicode MS"/>
                <a:cs typeface="Arial Unicode MS"/>
              </a:rPr>
              <a:t>s</a:t>
            </a:r>
            <a:r>
              <a:rPr sz="1200" dirty="0">
                <a:latin typeface="Arial Unicode MS"/>
                <a:cs typeface="Arial Unicode MS"/>
              </a:rPr>
              <a:t>ar</a:t>
            </a:r>
            <a:r>
              <a:rPr sz="1200" spc="-10" dirty="0">
                <a:latin typeface="Arial Unicode MS"/>
                <a:cs typeface="Arial Unicode MS"/>
              </a:rPr>
              <a:t>i</a:t>
            </a:r>
            <a:r>
              <a:rPr sz="1200" spc="-5" dirty="0">
                <a:latin typeface="Arial Unicode MS"/>
                <a:cs typeface="Arial Unicode MS"/>
              </a:rPr>
              <a:t>to.</a:t>
            </a:r>
            <a:endParaRPr sz="1200">
              <a:latin typeface="Arial Unicode MS"/>
              <a:cs typeface="Arial Unicode MS"/>
            </a:endParaRPr>
          </a:p>
          <a:p>
            <a:pPr marL="12700" marR="47625" algn="just">
              <a:lnSpc>
                <a:spcPct val="145800"/>
              </a:lnSpc>
              <a:spcBef>
                <a:spcPts val="985"/>
              </a:spcBef>
            </a:pPr>
            <a:r>
              <a:rPr sz="1200" dirty="0">
                <a:latin typeface="Arial Unicode MS"/>
                <a:cs typeface="Arial Unicode MS"/>
              </a:rPr>
              <a:t>En </a:t>
            </a:r>
            <a:r>
              <a:rPr sz="1200" spc="-5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los </a:t>
            </a:r>
            <a:r>
              <a:rPr sz="1200" spc="-55" dirty="0">
                <a:latin typeface="Arial Unicode MS"/>
                <a:cs typeface="Arial Unicode MS"/>
              </a:rPr>
              <a:t> </a:t>
            </a:r>
            <a:r>
              <a:rPr sz="1200" spc="-5" dirty="0">
                <a:latin typeface="Arial Unicode MS"/>
                <a:cs typeface="Arial Unicode MS"/>
              </a:rPr>
              <a:t>m</a:t>
            </a:r>
            <a:r>
              <a:rPr sz="1200" dirty="0">
                <a:latin typeface="Arial Unicode MS"/>
                <a:cs typeface="Arial Unicode MS"/>
              </a:rPr>
              <a:t>is</a:t>
            </a:r>
            <a:r>
              <a:rPr sz="1200" spc="-10" dirty="0">
                <a:latin typeface="Arial Unicode MS"/>
                <a:cs typeface="Arial Unicode MS"/>
              </a:rPr>
              <a:t>m</a:t>
            </a:r>
            <a:r>
              <a:rPr sz="1200" dirty="0">
                <a:latin typeface="Arial Unicode MS"/>
                <a:cs typeface="Arial Unicode MS"/>
              </a:rPr>
              <a:t>os </a:t>
            </a:r>
            <a:r>
              <a:rPr sz="1200" spc="-6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t</a:t>
            </a:r>
            <a:r>
              <a:rPr sz="1200" spc="5" dirty="0">
                <a:latin typeface="Arial Unicode MS"/>
                <a:cs typeface="Arial Unicode MS"/>
              </a:rPr>
              <a:t>é</a:t>
            </a:r>
            <a:r>
              <a:rPr sz="1200" dirty="0">
                <a:latin typeface="Arial Unicode MS"/>
                <a:cs typeface="Arial Unicode MS"/>
              </a:rPr>
              <a:t>r</a:t>
            </a:r>
            <a:r>
              <a:rPr sz="1200" spc="-10" dirty="0">
                <a:latin typeface="Arial Unicode MS"/>
                <a:cs typeface="Arial Unicode MS"/>
              </a:rPr>
              <a:t>m</a:t>
            </a:r>
            <a:r>
              <a:rPr sz="1200" dirty="0">
                <a:latin typeface="Arial Unicode MS"/>
                <a:cs typeface="Arial Unicode MS"/>
              </a:rPr>
              <a:t>in</a:t>
            </a:r>
            <a:r>
              <a:rPr sz="1200" spc="5" dirty="0">
                <a:latin typeface="Arial Unicode MS"/>
                <a:cs typeface="Arial Unicode MS"/>
              </a:rPr>
              <a:t>o</a:t>
            </a:r>
            <a:r>
              <a:rPr sz="1200" dirty="0">
                <a:latin typeface="Arial Unicode MS"/>
                <a:cs typeface="Arial Unicode MS"/>
              </a:rPr>
              <a:t>s </a:t>
            </a:r>
            <a:r>
              <a:rPr sz="1200" spc="-6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dec</a:t>
            </a:r>
            <a:r>
              <a:rPr sz="1200" spc="-15" dirty="0">
                <a:latin typeface="Arial Unicode MS"/>
                <a:cs typeface="Arial Unicode MS"/>
              </a:rPr>
              <a:t>l</a:t>
            </a:r>
            <a:r>
              <a:rPr sz="1200" dirty="0">
                <a:latin typeface="Arial Unicode MS"/>
                <a:cs typeface="Arial Unicode MS"/>
              </a:rPr>
              <a:t>aro </a:t>
            </a:r>
            <a:r>
              <a:rPr sz="1200" spc="-6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a</a:t>
            </a:r>
            <a:r>
              <a:rPr sz="1200" spc="-10" dirty="0">
                <a:latin typeface="Arial Unicode MS"/>
                <a:cs typeface="Arial Unicode MS"/>
              </a:rPr>
              <a:t>t</a:t>
            </a:r>
            <a:r>
              <a:rPr sz="1200" dirty="0">
                <a:latin typeface="Arial Unicode MS"/>
                <a:cs typeface="Arial Unicode MS"/>
              </a:rPr>
              <a:t>enci</a:t>
            </a:r>
            <a:r>
              <a:rPr sz="1200" spc="-10" dirty="0">
                <a:latin typeface="Arial Unicode MS"/>
                <a:cs typeface="Arial Unicode MS"/>
              </a:rPr>
              <a:t>ó</a:t>
            </a:r>
            <a:r>
              <a:rPr sz="1200" dirty="0">
                <a:latin typeface="Arial Unicode MS"/>
                <a:cs typeface="Arial Unicode MS"/>
              </a:rPr>
              <a:t>n </a:t>
            </a:r>
            <a:r>
              <a:rPr sz="1200" spc="-5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a </a:t>
            </a:r>
            <a:r>
              <a:rPr sz="1200" spc="-5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los </a:t>
            </a:r>
            <a:r>
              <a:rPr sz="1200" spc="-5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AR</a:t>
            </a:r>
            <a:r>
              <a:rPr sz="1200" spc="-5" dirty="0">
                <a:latin typeface="Arial Unicode MS"/>
                <a:cs typeface="Arial Unicode MS"/>
              </a:rPr>
              <a:t>T</a:t>
            </a:r>
            <a:r>
              <a:rPr sz="1200" dirty="0">
                <a:latin typeface="Arial Unicode MS"/>
                <a:cs typeface="Arial Unicode MS"/>
              </a:rPr>
              <a:t>ÍCULOS </a:t>
            </a:r>
            <a:r>
              <a:rPr sz="1200" spc="-55" dirty="0">
                <a:latin typeface="Arial Unicode MS"/>
                <a:cs typeface="Arial Unicode MS"/>
              </a:rPr>
              <a:t> </a:t>
            </a:r>
            <a:r>
              <a:rPr sz="1200" spc="-10" dirty="0">
                <a:latin typeface="Arial Unicode MS"/>
                <a:cs typeface="Arial Unicode MS"/>
              </a:rPr>
              <a:t>25</a:t>
            </a:r>
            <a:r>
              <a:rPr sz="1200" dirty="0">
                <a:latin typeface="Arial Unicode MS"/>
                <a:cs typeface="Arial Unicode MS"/>
              </a:rPr>
              <a:t>, </a:t>
            </a:r>
            <a:r>
              <a:rPr sz="1200" spc="-5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26 </a:t>
            </a:r>
            <a:r>
              <a:rPr sz="1200" spc="-5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DEL </a:t>
            </a:r>
            <a:r>
              <a:rPr sz="1200" spc="-5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R</a:t>
            </a:r>
            <a:r>
              <a:rPr sz="1200" spc="-15" dirty="0">
                <a:latin typeface="Arial Unicode MS"/>
                <a:cs typeface="Arial Unicode MS"/>
              </a:rPr>
              <a:t>E</a:t>
            </a:r>
            <a:r>
              <a:rPr sz="1200" dirty="0">
                <a:latin typeface="Arial Unicode MS"/>
                <a:cs typeface="Arial Unicode MS"/>
              </a:rPr>
              <a:t>G</a:t>
            </a:r>
            <a:r>
              <a:rPr sz="1200" spc="5" dirty="0">
                <a:latin typeface="Arial Unicode MS"/>
                <a:cs typeface="Arial Unicode MS"/>
              </a:rPr>
              <a:t>L</a:t>
            </a:r>
            <a:r>
              <a:rPr sz="1200" dirty="0">
                <a:latin typeface="Arial Unicode MS"/>
                <a:cs typeface="Arial Unicode MS"/>
              </a:rPr>
              <a:t>A</a:t>
            </a:r>
            <a:r>
              <a:rPr sz="1200" spc="-5" dirty="0">
                <a:latin typeface="Arial Unicode MS"/>
                <a:cs typeface="Arial Unicode MS"/>
              </a:rPr>
              <a:t>M</a:t>
            </a:r>
            <a:r>
              <a:rPr sz="1200" spc="-10" dirty="0">
                <a:latin typeface="Arial Unicode MS"/>
                <a:cs typeface="Arial Unicode MS"/>
              </a:rPr>
              <a:t>E</a:t>
            </a:r>
            <a:r>
              <a:rPr sz="1200" dirty="0">
                <a:latin typeface="Arial Unicode MS"/>
                <a:cs typeface="Arial Unicode MS"/>
              </a:rPr>
              <a:t>N</a:t>
            </a:r>
            <a:r>
              <a:rPr sz="1200" spc="-5" dirty="0">
                <a:latin typeface="Arial Unicode MS"/>
                <a:cs typeface="Arial Unicode MS"/>
              </a:rPr>
              <a:t>T</a:t>
            </a:r>
            <a:r>
              <a:rPr sz="1200" dirty="0">
                <a:latin typeface="Arial Unicode MS"/>
                <a:cs typeface="Arial Unicode MS"/>
              </a:rPr>
              <a:t>O </a:t>
            </a:r>
            <a:r>
              <a:rPr sz="1200" spc="-5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DE ADQUISICIONE</a:t>
            </a:r>
            <a:r>
              <a:rPr sz="1200" spc="-10" dirty="0">
                <a:latin typeface="Arial Unicode MS"/>
                <a:cs typeface="Arial Unicode MS"/>
              </a:rPr>
              <a:t>S</a:t>
            </a:r>
            <a:r>
              <a:rPr sz="1200" dirty="0">
                <a:latin typeface="Arial Unicode MS"/>
                <a:cs typeface="Arial Unicode MS"/>
              </a:rPr>
              <a:t>,  </a:t>
            </a:r>
            <a:r>
              <a:rPr sz="1200" spc="160" dirty="0">
                <a:latin typeface="Arial Unicode MS"/>
                <a:cs typeface="Arial Unicode MS"/>
              </a:rPr>
              <a:t> </a:t>
            </a:r>
            <a:r>
              <a:rPr sz="1200" spc="-10" dirty="0">
                <a:latin typeface="Arial Unicode MS"/>
                <a:cs typeface="Arial Unicode MS"/>
              </a:rPr>
              <a:t>A</a:t>
            </a:r>
            <a:r>
              <a:rPr sz="1200" dirty="0">
                <a:latin typeface="Arial Unicode MS"/>
                <a:cs typeface="Arial Unicode MS"/>
              </a:rPr>
              <a:t>R</a:t>
            </a:r>
            <a:r>
              <a:rPr sz="1200" spc="-5" dirty="0">
                <a:latin typeface="Arial Unicode MS"/>
                <a:cs typeface="Arial Unicode MS"/>
              </a:rPr>
              <a:t>R</a:t>
            </a:r>
            <a:r>
              <a:rPr sz="1200" dirty="0">
                <a:latin typeface="Arial Unicode MS"/>
                <a:cs typeface="Arial Unicode MS"/>
              </a:rPr>
              <a:t>EN</a:t>
            </a:r>
            <a:r>
              <a:rPr sz="1200" spc="-5" dirty="0">
                <a:latin typeface="Arial Unicode MS"/>
                <a:cs typeface="Arial Unicode MS"/>
              </a:rPr>
              <a:t>D</a:t>
            </a:r>
            <a:r>
              <a:rPr sz="1200" dirty="0">
                <a:latin typeface="Arial Unicode MS"/>
                <a:cs typeface="Arial Unicode MS"/>
              </a:rPr>
              <a:t>A</a:t>
            </a:r>
            <a:r>
              <a:rPr sz="1200" spc="-5" dirty="0">
                <a:latin typeface="Arial Unicode MS"/>
                <a:cs typeface="Arial Unicode MS"/>
              </a:rPr>
              <a:t>M</a:t>
            </a:r>
            <a:r>
              <a:rPr sz="1200" dirty="0">
                <a:latin typeface="Arial Unicode MS"/>
                <a:cs typeface="Arial Unicode MS"/>
              </a:rPr>
              <a:t>IEN</a:t>
            </a:r>
            <a:r>
              <a:rPr sz="1200" spc="-5" dirty="0">
                <a:latin typeface="Arial Unicode MS"/>
                <a:cs typeface="Arial Unicode MS"/>
              </a:rPr>
              <a:t>T</a:t>
            </a:r>
            <a:r>
              <a:rPr sz="1200" dirty="0">
                <a:latin typeface="Arial Unicode MS"/>
                <a:cs typeface="Arial Unicode MS"/>
              </a:rPr>
              <a:t>OS  </a:t>
            </a:r>
            <a:r>
              <a:rPr sz="1200" spc="15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Y  </a:t>
            </a:r>
            <a:r>
              <a:rPr sz="1200" spc="16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CON</a:t>
            </a:r>
            <a:r>
              <a:rPr sz="1200" spc="-5" dirty="0">
                <a:latin typeface="Arial Unicode MS"/>
                <a:cs typeface="Arial Unicode MS"/>
              </a:rPr>
              <a:t>T</a:t>
            </a:r>
            <a:r>
              <a:rPr sz="1200" dirty="0">
                <a:latin typeface="Arial Unicode MS"/>
                <a:cs typeface="Arial Unicode MS"/>
              </a:rPr>
              <a:t>RATACIÓN  </a:t>
            </a:r>
            <a:r>
              <a:rPr sz="1200" spc="15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DE  </a:t>
            </a:r>
            <a:r>
              <a:rPr sz="1200" spc="160" dirty="0">
                <a:latin typeface="Arial Unicode MS"/>
                <a:cs typeface="Arial Unicode MS"/>
              </a:rPr>
              <a:t> </a:t>
            </a:r>
            <a:r>
              <a:rPr sz="1200" spc="-10" dirty="0">
                <a:latin typeface="Arial Unicode MS"/>
                <a:cs typeface="Arial Unicode MS"/>
              </a:rPr>
              <a:t>S</a:t>
            </a:r>
            <a:r>
              <a:rPr sz="1200" dirty="0">
                <a:latin typeface="Arial Unicode MS"/>
                <a:cs typeface="Arial Unicode MS"/>
              </a:rPr>
              <a:t>ERVICIOS  </a:t>
            </a:r>
            <a:r>
              <a:rPr sz="1200" spc="14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PARA  </a:t>
            </a:r>
            <a:r>
              <a:rPr sz="1200" spc="160" dirty="0">
                <a:latin typeface="Arial Unicode MS"/>
                <a:cs typeface="Arial Unicode MS"/>
              </a:rPr>
              <a:t> </a:t>
            </a:r>
            <a:r>
              <a:rPr sz="1200" spc="-10" dirty="0">
                <a:latin typeface="Arial Unicode MS"/>
                <a:cs typeface="Arial Unicode MS"/>
              </a:rPr>
              <a:t>E</a:t>
            </a:r>
            <a:r>
              <a:rPr sz="1200" dirty="0">
                <a:latin typeface="Arial Unicode MS"/>
                <a:cs typeface="Arial Unicode MS"/>
              </a:rPr>
              <a:t>L</a:t>
            </a:r>
            <a:endParaRPr sz="1200">
              <a:latin typeface="Arial Unicode MS"/>
              <a:cs typeface="Arial Unicode MS"/>
            </a:endParaRPr>
          </a:p>
          <a:p>
            <a:pPr marL="12700" marR="48260" algn="just">
              <a:lnSpc>
                <a:spcPct val="145000"/>
              </a:lnSpc>
            </a:pPr>
            <a:r>
              <a:rPr sz="1200" spc="-10" dirty="0">
                <a:latin typeface="Arial Unicode MS"/>
                <a:cs typeface="Arial Unicode MS"/>
              </a:rPr>
              <a:t>GOBIE</a:t>
            </a:r>
            <a:r>
              <a:rPr sz="1200" spc="-5" dirty="0">
                <a:latin typeface="Arial Unicode MS"/>
                <a:cs typeface="Arial Unicode MS"/>
              </a:rPr>
              <a:t>RN</a:t>
            </a:r>
            <a:r>
              <a:rPr sz="1200" spc="-10" dirty="0">
                <a:latin typeface="Arial Unicode MS"/>
                <a:cs typeface="Arial Unicode MS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  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Arial Unicode MS"/>
                <a:cs typeface="Arial Unicode MS"/>
              </a:rPr>
              <a:t>MUN</a:t>
            </a:r>
            <a:r>
              <a:rPr sz="1200" spc="-10" dirty="0">
                <a:latin typeface="Arial Unicode MS"/>
                <a:cs typeface="Arial Unicode MS"/>
              </a:rPr>
              <a:t>ICIPA</a:t>
            </a:r>
            <a:r>
              <a:rPr sz="1200" dirty="0">
                <a:latin typeface="Arial Unicode MS"/>
                <a:cs typeface="Arial Unicode MS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  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Arial Unicode MS"/>
                <a:cs typeface="Arial Unicode MS"/>
              </a:rPr>
              <a:t>D</a:t>
            </a:r>
            <a:r>
              <a:rPr sz="1200" dirty="0">
                <a:latin typeface="Arial Unicode MS"/>
                <a:cs typeface="Arial Unicode MS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  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Arial Unicode MS"/>
                <a:cs typeface="Arial Unicode MS"/>
              </a:rPr>
              <a:t>P</a:t>
            </a:r>
            <a:r>
              <a:rPr sz="1200" dirty="0">
                <a:latin typeface="Arial Unicode MS"/>
                <a:cs typeface="Arial Unicode MS"/>
              </a:rPr>
              <a:t>L</a:t>
            </a:r>
            <a:r>
              <a:rPr sz="1200" spc="-10" dirty="0">
                <a:latin typeface="Arial Unicode MS"/>
                <a:cs typeface="Arial Unicode MS"/>
              </a:rPr>
              <a:t>A</a:t>
            </a:r>
            <a:r>
              <a:rPr sz="1200" spc="-20" dirty="0">
                <a:latin typeface="Arial Unicode MS"/>
                <a:cs typeface="Arial Unicode MS"/>
              </a:rPr>
              <a:t>Y</a:t>
            </a:r>
            <a:r>
              <a:rPr sz="1200" spc="-10" dirty="0">
                <a:latin typeface="Arial Unicode MS"/>
                <a:cs typeface="Arial Unicode MS"/>
              </a:rPr>
              <a:t>AS</a:t>
            </a:r>
            <a:r>
              <a:rPr sz="1200" dirty="0">
                <a:latin typeface="Times New Roman"/>
                <a:cs typeface="Times New Roman"/>
              </a:rPr>
              <a:t>  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Arial Unicode MS"/>
                <a:cs typeface="Arial Unicode MS"/>
              </a:rPr>
              <a:t>D</a:t>
            </a:r>
            <a:r>
              <a:rPr sz="1200" spc="-10" dirty="0">
                <a:latin typeface="Arial Unicode MS"/>
                <a:cs typeface="Arial Unicode MS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  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Arial Unicode MS"/>
                <a:cs typeface="Arial Unicode MS"/>
              </a:rPr>
              <a:t>RO</a:t>
            </a:r>
            <a:r>
              <a:rPr sz="1200" spc="-10" dirty="0">
                <a:latin typeface="Arial Unicode MS"/>
                <a:cs typeface="Arial Unicode MS"/>
              </a:rPr>
              <a:t>SA</a:t>
            </a:r>
            <a:r>
              <a:rPr sz="1200" spc="-15" dirty="0">
                <a:latin typeface="Arial Unicode MS"/>
                <a:cs typeface="Arial Unicode MS"/>
              </a:rPr>
              <a:t>RIT</a:t>
            </a:r>
            <a:r>
              <a:rPr sz="1200" spc="-10" dirty="0">
                <a:latin typeface="Arial Unicode MS"/>
                <a:cs typeface="Arial Unicode MS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  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Arial Unicode MS"/>
                <a:cs typeface="Arial Unicode MS"/>
              </a:rPr>
              <a:t>q</a:t>
            </a:r>
            <a:r>
              <a:rPr sz="1200" dirty="0">
                <a:latin typeface="Arial Unicode MS"/>
                <a:cs typeface="Arial Unicode MS"/>
              </a:rPr>
              <a:t>ue</a:t>
            </a:r>
            <a:r>
              <a:rPr sz="1200" dirty="0">
                <a:latin typeface="Times New Roman"/>
                <a:cs typeface="Times New Roman"/>
              </a:rPr>
              <a:t>  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Arial Unicode MS"/>
                <a:cs typeface="Arial Unicode MS"/>
              </a:rPr>
              <a:t>m</a:t>
            </a:r>
            <a:r>
              <a:rPr sz="1200" dirty="0">
                <a:latin typeface="Arial Unicode MS"/>
                <a:cs typeface="Arial Unicode MS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  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reg</a:t>
            </a:r>
            <a:r>
              <a:rPr sz="1200" spc="-5" dirty="0">
                <a:latin typeface="Arial Unicode MS"/>
                <a:cs typeface="Arial Unicode MS"/>
              </a:rPr>
              <a:t>istr</a:t>
            </a:r>
            <a:r>
              <a:rPr sz="1200" dirty="0">
                <a:latin typeface="Arial Unicode MS"/>
                <a:cs typeface="Arial Unicode MS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  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no</a:t>
            </a:r>
            <a:r>
              <a:rPr sz="1200" dirty="0">
                <a:latin typeface="Times New Roman"/>
                <a:cs typeface="Times New Roman"/>
              </a:rPr>
              <a:t>  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se</a:t>
            </a:r>
            <a:r>
              <a:rPr sz="1200" dirty="0">
                <a:latin typeface="Times New Roman"/>
                <a:cs typeface="Times New Roman"/>
              </a:rPr>
              <a:t>  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Arial Unicode MS"/>
                <a:cs typeface="Arial Unicode MS"/>
              </a:rPr>
              <a:t>e</a:t>
            </a:r>
            <a:r>
              <a:rPr sz="1200" dirty="0">
                <a:latin typeface="Arial Unicode MS"/>
                <a:cs typeface="Arial Unicode MS"/>
              </a:rPr>
              <a:t>ncu</a:t>
            </a:r>
            <a:r>
              <a:rPr sz="1200" spc="-10" dirty="0">
                <a:latin typeface="Arial Unicode MS"/>
                <a:cs typeface="Arial Unicode MS"/>
              </a:rPr>
              <a:t>e</a:t>
            </a:r>
            <a:r>
              <a:rPr sz="1200" dirty="0">
                <a:latin typeface="Arial Unicode MS"/>
                <a:cs typeface="Arial Unicode MS"/>
              </a:rPr>
              <a:t>n</a:t>
            </a:r>
            <a:r>
              <a:rPr sz="1200" spc="-5" dirty="0">
                <a:latin typeface="Arial Unicode MS"/>
                <a:cs typeface="Arial Unicode MS"/>
              </a:rPr>
              <a:t>tra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susp</a:t>
            </a:r>
            <a:r>
              <a:rPr sz="1200" spc="-10" dirty="0">
                <a:latin typeface="Arial Unicode MS"/>
                <a:cs typeface="Arial Unicode MS"/>
              </a:rPr>
              <a:t>e</a:t>
            </a:r>
            <a:r>
              <a:rPr sz="1200" dirty="0">
                <a:latin typeface="Arial Unicode MS"/>
                <a:cs typeface="Arial Unicode MS"/>
              </a:rPr>
              <a:t>ndido </a:t>
            </a:r>
            <a:r>
              <a:rPr sz="1200" spc="14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o </a:t>
            </a:r>
            <a:r>
              <a:rPr sz="1200" spc="15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i</a:t>
            </a:r>
            <a:r>
              <a:rPr sz="1200" spc="-10" dirty="0">
                <a:latin typeface="Arial Unicode MS"/>
                <a:cs typeface="Arial Unicode MS"/>
              </a:rPr>
              <a:t>n</a:t>
            </a:r>
            <a:r>
              <a:rPr sz="1200" dirty="0">
                <a:latin typeface="Arial Unicode MS"/>
                <a:cs typeface="Arial Unicode MS"/>
              </a:rPr>
              <a:t>h</a:t>
            </a:r>
            <a:r>
              <a:rPr sz="1200" spc="-10" dirty="0">
                <a:latin typeface="Arial Unicode MS"/>
                <a:cs typeface="Arial Unicode MS"/>
              </a:rPr>
              <a:t>a</a:t>
            </a:r>
            <a:r>
              <a:rPr sz="1200" dirty="0">
                <a:latin typeface="Arial Unicode MS"/>
                <a:cs typeface="Arial Unicode MS"/>
              </a:rPr>
              <a:t>bi</a:t>
            </a:r>
            <a:r>
              <a:rPr sz="1200" spc="-5" dirty="0">
                <a:latin typeface="Arial Unicode MS"/>
                <a:cs typeface="Arial Unicode MS"/>
              </a:rPr>
              <a:t>l</a:t>
            </a:r>
            <a:r>
              <a:rPr sz="1200" dirty="0">
                <a:latin typeface="Arial Unicode MS"/>
                <a:cs typeface="Arial Unicode MS"/>
              </a:rPr>
              <a:t>itad</a:t>
            </a:r>
            <a:r>
              <a:rPr sz="1200" spc="-10" dirty="0">
                <a:latin typeface="Arial Unicode MS"/>
                <a:cs typeface="Arial Unicode MS"/>
              </a:rPr>
              <a:t>o</a:t>
            </a:r>
            <a:r>
              <a:rPr sz="1200" dirty="0">
                <a:latin typeface="Arial Unicode MS"/>
                <a:cs typeface="Arial Unicode MS"/>
              </a:rPr>
              <a:t>, </a:t>
            </a:r>
            <a:r>
              <a:rPr sz="1200" spc="150" dirty="0">
                <a:latin typeface="Arial Unicode MS"/>
                <a:cs typeface="Arial Unicode MS"/>
              </a:rPr>
              <a:t> </a:t>
            </a:r>
            <a:r>
              <a:rPr sz="1200" spc="-10" dirty="0">
                <a:latin typeface="Arial Unicode MS"/>
                <a:cs typeface="Arial Unicode MS"/>
              </a:rPr>
              <a:t>q</a:t>
            </a:r>
            <a:r>
              <a:rPr sz="1200" dirty="0">
                <a:latin typeface="Arial Unicode MS"/>
                <a:cs typeface="Arial Unicode MS"/>
              </a:rPr>
              <a:t>ue </a:t>
            </a:r>
            <a:r>
              <a:rPr sz="1200" spc="13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no </a:t>
            </a:r>
            <a:r>
              <a:rPr sz="1200" spc="150" dirty="0">
                <a:latin typeface="Arial Unicode MS"/>
                <a:cs typeface="Arial Unicode MS"/>
              </a:rPr>
              <a:t> </a:t>
            </a:r>
            <a:r>
              <a:rPr sz="1200" spc="-10" dirty="0">
                <a:latin typeface="Arial Unicode MS"/>
                <a:cs typeface="Arial Unicode MS"/>
              </a:rPr>
              <a:t>t</a:t>
            </a:r>
            <a:r>
              <a:rPr sz="1200" dirty="0">
                <a:latin typeface="Arial Unicode MS"/>
                <a:cs typeface="Arial Unicode MS"/>
              </a:rPr>
              <a:t>en</a:t>
            </a:r>
            <a:r>
              <a:rPr sz="1200" spc="-10" dirty="0">
                <a:latin typeface="Arial Unicode MS"/>
                <a:cs typeface="Arial Unicode MS"/>
              </a:rPr>
              <a:t>g</a:t>
            </a:r>
            <a:r>
              <a:rPr sz="1200" dirty="0">
                <a:latin typeface="Arial Unicode MS"/>
                <a:cs typeface="Arial Unicode MS"/>
              </a:rPr>
              <a:t>o </a:t>
            </a:r>
            <a:r>
              <a:rPr sz="1200" spc="13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relación </a:t>
            </a:r>
            <a:r>
              <a:rPr sz="1200" spc="150" dirty="0">
                <a:latin typeface="Arial Unicode MS"/>
                <a:cs typeface="Arial Unicode MS"/>
              </a:rPr>
              <a:t> </a:t>
            </a:r>
            <a:r>
              <a:rPr sz="1200" spc="-10" dirty="0">
                <a:latin typeface="Arial Unicode MS"/>
                <a:cs typeface="Arial Unicode MS"/>
              </a:rPr>
              <a:t>d</a:t>
            </a:r>
            <a:r>
              <a:rPr sz="1200" dirty="0">
                <a:latin typeface="Arial Unicode MS"/>
                <a:cs typeface="Arial Unicode MS"/>
              </a:rPr>
              <a:t>e </a:t>
            </a:r>
            <a:r>
              <a:rPr sz="1200" spc="150" dirty="0">
                <a:latin typeface="Arial Unicode MS"/>
                <a:cs typeface="Arial Unicode MS"/>
              </a:rPr>
              <a:t> </a:t>
            </a:r>
            <a:r>
              <a:rPr sz="1200" spc="-10" dirty="0">
                <a:latin typeface="Arial Unicode MS"/>
                <a:cs typeface="Arial Unicode MS"/>
              </a:rPr>
              <a:t>p</a:t>
            </a:r>
            <a:r>
              <a:rPr sz="1200" dirty="0">
                <a:latin typeface="Arial Unicode MS"/>
                <a:cs typeface="Arial Unicode MS"/>
              </a:rPr>
              <a:t>aren</a:t>
            </a:r>
            <a:r>
              <a:rPr sz="1200" spc="-10" dirty="0">
                <a:latin typeface="Arial Unicode MS"/>
                <a:cs typeface="Arial Unicode MS"/>
              </a:rPr>
              <a:t>t</a:t>
            </a:r>
            <a:r>
              <a:rPr sz="1200" dirty="0">
                <a:latin typeface="Arial Unicode MS"/>
                <a:cs typeface="Arial Unicode MS"/>
              </a:rPr>
              <a:t>e</a:t>
            </a:r>
            <a:r>
              <a:rPr sz="1200" spc="-15" dirty="0">
                <a:latin typeface="Arial Unicode MS"/>
                <a:cs typeface="Arial Unicode MS"/>
              </a:rPr>
              <a:t>s</a:t>
            </a:r>
            <a:r>
              <a:rPr sz="1200" dirty="0">
                <a:latin typeface="Arial Unicode MS"/>
                <a:cs typeface="Arial Unicode MS"/>
              </a:rPr>
              <a:t>co </a:t>
            </a:r>
            <a:r>
              <a:rPr sz="1200" spc="15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de </a:t>
            </a:r>
            <a:r>
              <a:rPr sz="1200" spc="14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con</a:t>
            </a:r>
            <a:r>
              <a:rPr sz="1200" spc="-15" dirty="0">
                <a:latin typeface="Arial Unicode MS"/>
                <a:cs typeface="Arial Unicode MS"/>
              </a:rPr>
              <a:t>s</a:t>
            </a:r>
            <a:r>
              <a:rPr sz="1200" dirty="0">
                <a:latin typeface="Arial Unicode MS"/>
                <a:cs typeface="Arial Unicode MS"/>
              </a:rPr>
              <a:t>an</a:t>
            </a:r>
            <a:r>
              <a:rPr sz="1200" spc="-10" dirty="0">
                <a:latin typeface="Arial Unicode MS"/>
                <a:cs typeface="Arial Unicode MS"/>
              </a:rPr>
              <a:t>g</a:t>
            </a:r>
            <a:r>
              <a:rPr sz="1200" dirty="0">
                <a:latin typeface="Arial Unicode MS"/>
                <a:cs typeface="Arial Unicode MS"/>
              </a:rPr>
              <a:t>uini</a:t>
            </a:r>
            <a:r>
              <a:rPr sz="1200" spc="-10" dirty="0">
                <a:latin typeface="Arial Unicode MS"/>
                <a:cs typeface="Arial Unicode MS"/>
              </a:rPr>
              <a:t>da</a:t>
            </a:r>
            <a:r>
              <a:rPr sz="1200" dirty="0">
                <a:latin typeface="Arial Unicode MS"/>
                <a:cs typeface="Arial Unicode MS"/>
              </a:rPr>
              <a:t>d </a:t>
            </a:r>
            <a:r>
              <a:rPr sz="1200" spc="15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ha</a:t>
            </a:r>
            <a:r>
              <a:rPr sz="1200" spc="-15" dirty="0">
                <a:latin typeface="Arial Unicode MS"/>
                <a:cs typeface="Arial Unicode MS"/>
              </a:rPr>
              <a:t>s</a:t>
            </a:r>
            <a:r>
              <a:rPr sz="1200" dirty="0">
                <a:latin typeface="Arial Unicode MS"/>
                <a:cs typeface="Arial Unicode MS"/>
              </a:rPr>
              <a:t>ta el </a:t>
            </a:r>
            <a:r>
              <a:rPr sz="1200" spc="4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cuarto </a:t>
            </a:r>
            <a:r>
              <a:rPr sz="1200" spc="5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gra</a:t>
            </a:r>
            <a:r>
              <a:rPr sz="1200" spc="-10" dirty="0">
                <a:latin typeface="Arial Unicode MS"/>
                <a:cs typeface="Arial Unicode MS"/>
              </a:rPr>
              <a:t>d</a:t>
            </a:r>
            <a:r>
              <a:rPr sz="1200" dirty="0">
                <a:latin typeface="Arial Unicode MS"/>
                <a:cs typeface="Arial Unicode MS"/>
              </a:rPr>
              <a:t>o, </a:t>
            </a:r>
            <a:r>
              <a:rPr sz="1200" spc="5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por </a:t>
            </a:r>
            <a:r>
              <a:rPr sz="1200" spc="3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afinid</a:t>
            </a:r>
            <a:r>
              <a:rPr sz="1200" spc="5" dirty="0">
                <a:latin typeface="Arial Unicode MS"/>
                <a:cs typeface="Arial Unicode MS"/>
              </a:rPr>
              <a:t>a</a:t>
            </a:r>
            <a:r>
              <a:rPr sz="1200" dirty="0">
                <a:latin typeface="Arial Unicode MS"/>
                <a:cs typeface="Arial Unicode MS"/>
              </a:rPr>
              <a:t>d </a:t>
            </a:r>
            <a:r>
              <a:rPr sz="1200" spc="5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o </a:t>
            </a:r>
            <a:r>
              <a:rPr sz="1200" spc="5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civ</a:t>
            </a:r>
            <a:r>
              <a:rPr sz="1200" spc="-5" dirty="0">
                <a:latin typeface="Arial Unicode MS"/>
                <a:cs typeface="Arial Unicode MS"/>
              </a:rPr>
              <a:t>i</a:t>
            </a:r>
            <a:r>
              <a:rPr sz="1200" dirty="0">
                <a:latin typeface="Arial Unicode MS"/>
                <a:cs typeface="Arial Unicode MS"/>
              </a:rPr>
              <a:t>l </a:t>
            </a:r>
            <a:r>
              <a:rPr sz="1200" spc="4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has</a:t>
            </a:r>
            <a:r>
              <a:rPr sz="1200" spc="-10" dirty="0">
                <a:latin typeface="Arial Unicode MS"/>
                <a:cs typeface="Arial Unicode MS"/>
              </a:rPr>
              <a:t>t</a:t>
            </a:r>
            <a:r>
              <a:rPr sz="1200" dirty="0">
                <a:latin typeface="Arial Unicode MS"/>
                <a:cs typeface="Arial Unicode MS"/>
              </a:rPr>
              <a:t>a </a:t>
            </a:r>
            <a:r>
              <a:rPr sz="1200" spc="5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el </a:t>
            </a:r>
            <a:r>
              <a:rPr sz="1200" spc="4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segu</a:t>
            </a:r>
            <a:r>
              <a:rPr sz="1200" spc="-10" dirty="0">
                <a:latin typeface="Arial Unicode MS"/>
                <a:cs typeface="Arial Unicode MS"/>
              </a:rPr>
              <a:t>n</a:t>
            </a:r>
            <a:r>
              <a:rPr sz="1200" dirty="0">
                <a:latin typeface="Arial Unicode MS"/>
                <a:cs typeface="Arial Unicode MS"/>
              </a:rPr>
              <a:t>do </a:t>
            </a:r>
            <a:r>
              <a:rPr sz="1200" spc="5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gra</a:t>
            </a:r>
            <a:r>
              <a:rPr sz="1200" spc="-10" dirty="0">
                <a:latin typeface="Arial Unicode MS"/>
                <a:cs typeface="Arial Unicode MS"/>
              </a:rPr>
              <a:t>d</a:t>
            </a:r>
            <a:r>
              <a:rPr sz="1200" dirty="0">
                <a:latin typeface="Arial Unicode MS"/>
                <a:cs typeface="Arial Unicode MS"/>
              </a:rPr>
              <a:t>o, </a:t>
            </a:r>
            <a:r>
              <a:rPr sz="1200" spc="4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relación </a:t>
            </a:r>
            <a:r>
              <a:rPr sz="1200" spc="5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prof</a:t>
            </a:r>
            <a:r>
              <a:rPr sz="1200" spc="5" dirty="0">
                <a:latin typeface="Arial Unicode MS"/>
                <a:cs typeface="Arial Unicode MS"/>
              </a:rPr>
              <a:t>e</a:t>
            </a:r>
            <a:r>
              <a:rPr sz="1200" dirty="0">
                <a:latin typeface="Arial Unicode MS"/>
                <a:cs typeface="Arial Unicode MS"/>
              </a:rPr>
              <a:t>sio</a:t>
            </a:r>
            <a:r>
              <a:rPr sz="1200" spc="-5" dirty="0">
                <a:latin typeface="Arial Unicode MS"/>
                <a:cs typeface="Arial Unicode MS"/>
              </a:rPr>
              <a:t>n</a:t>
            </a:r>
            <a:r>
              <a:rPr sz="1200" dirty="0">
                <a:latin typeface="Arial Unicode MS"/>
                <a:cs typeface="Arial Unicode MS"/>
              </a:rPr>
              <a:t>al </a:t>
            </a:r>
            <a:r>
              <a:rPr sz="1200" spc="4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o </a:t>
            </a:r>
            <a:r>
              <a:rPr sz="1200" spc="5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la</a:t>
            </a:r>
            <a:r>
              <a:rPr sz="1200" spc="5" dirty="0">
                <a:latin typeface="Arial Unicode MS"/>
                <a:cs typeface="Arial Unicode MS"/>
              </a:rPr>
              <a:t>b</a:t>
            </a:r>
            <a:r>
              <a:rPr sz="1200" dirty="0">
                <a:latin typeface="Arial Unicode MS"/>
                <a:cs typeface="Arial Unicode MS"/>
              </a:rPr>
              <a:t>oral o </a:t>
            </a:r>
            <a:r>
              <a:rPr sz="1200" spc="-20" dirty="0">
                <a:latin typeface="Arial Unicode MS"/>
                <a:cs typeface="Arial Unicode MS"/>
              </a:rPr>
              <a:t> </a:t>
            </a:r>
            <a:r>
              <a:rPr sz="1200" spc="-10" dirty="0">
                <a:latin typeface="Arial Unicode MS"/>
                <a:cs typeface="Arial Unicode MS"/>
              </a:rPr>
              <a:t>d</a:t>
            </a:r>
            <a:r>
              <a:rPr sz="1200" dirty="0">
                <a:latin typeface="Arial Unicode MS"/>
                <a:cs typeface="Arial Unicode MS"/>
              </a:rPr>
              <a:t>e </a:t>
            </a:r>
            <a:r>
              <a:rPr sz="1200" spc="-20" dirty="0">
                <a:latin typeface="Arial Unicode MS"/>
                <a:cs typeface="Arial Unicode MS"/>
              </a:rPr>
              <a:t> </a:t>
            </a:r>
            <a:r>
              <a:rPr sz="1200" spc="-10" dirty="0">
                <a:latin typeface="Arial Unicode MS"/>
                <a:cs typeface="Arial Unicode MS"/>
              </a:rPr>
              <a:t>n</a:t>
            </a:r>
            <a:r>
              <a:rPr sz="1200" dirty="0">
                <a:latin typeface="Arial Unicode MS"/>
                <a:cs typeface="Arial Unicode MS"/>
              </a:rPr>
              <a:t>e</a:t>
            </a:r>
            <a:r>
              <a:rPr sz="1200" spc="-10" dirty="0">
                <a:latin typeface="Arial Unicode MS"/>
                <a:cs typeface="Arial Unicode MS"/>
              </a:rPr>
              <a:t>g</a:t>
            </a:r>
            <a:r>
              <a:rPr sz="1200" dirty="0">
                <a:latin typeface="Arial Unicode MS"/>
                <a:cs typeface="Arial Unicode MS"/>
              </a:rPr>
              <a:t>ocios</a:t>
            </a:r>
            <a:r>
              <a:rPr sz="1200" spc="5" dirty="0">
                <a:latin typeface="Arial Unicode MS"/>
                <a:cs typeface="Arial Unicode MS"/>
              </a:rPr>
              <a:t>a</a:t>
            </a:r>
            <a:r>
              <a:rPr sz="1200" dirty="0">
                <a:latin typeface="Arial Unicode MS"/>
                <a:cs typeface="Arial Unicode MS"/>
              </a:rPr>
              <a:t>s, </a:t>
            </a:r>
            <a:r>
              <a:rPr sz="1200" spc="-3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c</a:t>
            </a:r>
            <a:r>
              <a:rPr sz="1200" spc="-10" dirty="0">
                <a:latin typeface="Arial Unicode MS"/>
                <a:cs typeface="Arial Unicode MS"/>
              </a:rPr>
              <a:t>o</a:t>
            </a:r>
            <a:r>
              <a:rPr sz="1200" dirty="0">
                <a:latin typeface="Arial Unicode MS"/>
                <a:cs typeface="Arial Unicode MS"/>
              </a:rPr>
              <a:t>n </a:t>
            </a:r>
            <a:r>
              <a:rPr sz="1200" spc="-3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alg</a:t>
            </a:r>
            <a:r>
              <a:rPr sz="1200" spc="-5" dirty="0">
                <a:latin typeface="Arial Unicode MS"/>
                <a:cs typeface="Arial Unicode MS"/>
              </a:rPr>
              <a:t>u</a:t>
            </a:r>
            <a:r>
              <a:rPr sz="1200" dirty="0">
                <a:latin typeface="Arial Unicode MS"/>
                <a:cs typeface="Arial Unicode MS"/>
              </a:rPr>
              <a:t>no </a:t>
            </a:r>
            <a:r>
              <a:rPr sz="1200" spc="-3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de </a:t>
            </a:r>
            <a:r>
              <a:rPr sz="1200" spc="-3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los </a:t>
            </a:r>
            <a:r>
              <a:rPr sz="1200" spc="-20" dirty="0">
                <a:latin typeface="Arial Unicode MS"/>
                <a:cs typeface="Arial Unicode MS"/>
              </a:rPr>
              <a:t> </a:t>
            </a:r>
            <a:r>
              <a:rPr sz="1200" spc="-15" dirty="0">
                <a:latin typeface="Arial Unicode MS"/>
                <a:cs typeface="Arial Unicode MS"/>
              </a:rPr>
              <a:t>s</a:t>
            </a:r>
            <a:r>
              <a:rPr sz="1200" dirty="0">
                <a:latin typeface="Arial Unicode MS"/>
                <a:cs typeface="Arial Unicode MS"/>
              </a:rPr>
              <a:t>erv</a:t>
            </a:r>
            <a:r>
              <a:rPr sz="1200" spc="-10" dirty="0">
                <a:latin typeface="Arial Unicode MS"/>
                <a:cs typeface="Arial Unicode MS"/>
              </a:rPr>
              <a:t>id</a:t>
            </a:r>
            <a:r>
              <a:rPr sz="1200" dirty="0">
                <a:latin typeface="Arial Unicode MS"/>
                <a:cs typeface="Arial Unicode MS"/>
              </a:rPr>
              <a:t>ores </a:t>
            </a:r>
            <a:r>
              <a:rPr sz="1200" spc="-20" dirty="0">
                <a:latin typeface="Arial Unicode MS"/>
                <a:cs typeface="Arial Unicode MS"/>
              </a:rPr>
              <a:t> </a:t>
            </a:r>
            <a:r>
              <a:rPr sz="1200" spc="-10" dirty="0">
                <a:latin typeface="Arial Unicode MS"/>
                <a:cs typeface="Arial Unicode MS"/>
              </a:rPr>
              <a:t>p</a:t>
            </a:r>
            <a:r>
              <a:rPr sz="1200" dirty="0">
                <a:latin typeface="Arial Unicode MS"/>
                <a:cs typeface="Arial Unicode MS"/>
              </a:rPr>
              <a:t>úbl</a:t>
            </a:r>
            <a:r>
              <a:rPr sz="1200" spc="-5" dirty="0">
                <a:latin typeface="Arial Unicode MS"/>
                <a:cs typeface="Arial Unicode MS"/>
              </a:rPr>
              <a:t>i</a:t>
            </a:r>
            <a:r>
              <a:rPr sz="1200" dirty="0">
                <a:latin typeface="Arial Unicode MS"/>
                <a:cs typeface="Arial Unicode MS"/>
              </a:rPr>
              <a:t>cos, </a:t>
            </a:r>
            <a:r>
              <a:rPr sz="1200" spc="-3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q</a:t>
            </a:r>
            <a:r>
              <a:rPr sz="1200" spc="-10" dirty="0">
                <a:latin typeface="Arial Unicode MS"/>
                <a:cs typeface="Arial Unicode MS"/>
              </a:rPr>
              <a:t>u</a:t>
            </a:r>
            <a:r>
              <a:rPr sz="1200" dirty="0">
                <a:latin typeface="Arial Unicode MS"/>
                <a:cs typeface="Arial Unicode MS"/>
              </a:rPr>
              <a:t>e </a:t>
            </a:r>
            <a:r>
              <a:rPr sz="1200" spc="-2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i</a:t>
            </a:r>
            <a:r>
              <a:rPr sz="1200" spc="-10" dirty="0">
                <a:latin typeface="Arial Unicode MS"/>
                <a:cs typeface="Arial Unicode MS"/>
              </a:rPr>
              <a:t>nt</a:t>
            </a:r>
            <a:r>
              <a:rPr sz="1200" dirty="0">
                <a:latin typeface="Arial Unicode MS"/>
                <a:cs typeface="Arial Unicode MS"/>
              </a:rPr>
              <a:t>erven</a:t>
            </a:r>
            <a:r>
              <a:rPr sz="1200" spc="-10" dirty="0">
                <a:latin typeface="Arial Unicode MS"/>
                <a:cs typeface="Arial Unicode MS"/>
              </a:rPr>
              <a:t>g</a:t>
            </a:r>
            <a:r>
              <a:rPr sz="1200" dirty="0">
                <a:latin typeface="Arial Unicode MS"/>
                <a:cs typeface="Arial Unicode MS"/>
              </a:rPr>
              <a:t>an </a:t>
            </a:r>
            <a:r>
              <a:rPr sz="1200" spc="-3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en </a:t>
            </a:r>
            <a:r>
              <a:rPr sz="1200" spc="-3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la </a:t>
            </a:r>
            <a:r>
              <a:rPr sz="1200" spc="-3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adj</a:t>
            </a:r>
            <a:r>
              <a:rPr sz="1200" spc="-10" dirty="0">
                <a:latin typeface="Arial Unicode MS"/>
                <a:cs typeface="Arial Unicode MS"/>
              </a:rPr>
              <a:t>ud</a:t>
            </a:r>
            <a:r>
              <a:rPr sz="1200" dirty="0">
                <a:latin typeface="Arial Unicode MS"/>
                <a:cs typeface="Arial Unicode MS"/>
              </a:rPr>
              <a:t>icación</a:t>
            </a:r>
            <a:endParaRPr sz="1200">
              <a:latin typeface="Arial Unicode MS"/>
              <a:cs typeface="Arial Unicode MS"/>
            </a:endParaRPr>
          </a:p>
          <a:p>
            <a:pPr marL="12700" marR="42545" algn="just">
              <a:lnSpc>
                <a:spcPct val="145100"/>
              </a:lnSpc>
              <a:spcBef>
                <a:spcPts val="10"/>
              </a:spcBef>
            </a:pPr>
            <a:r>
              <a:rPr sz="1200" dirty="0">
                <a:latin typeface="Arial Unicode MS"/>
                <a:cs typeface="Arial Unicode MS"/>
              </a:rPr>
              <a:t>de </a:t>
            </a:r>
            <a:r>
              <a:rPr sz="1200" spc="3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la </a:t>
            </a:r>
            <a:r>
              <a:rPr sz="1200" spc="1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ord</a:t>
            </a:r>
            <a:r>
              <a:rPr sz="1200" spc="-10" dirty="0">
                <a:latin typeface="Arial Unicode MS"/>
                <a:cs typeface="Arial Unicode MS"/>
              </a:rPr>
              <a:t>e</a:t>
            </a:r>
            <a:r>
              <a:rPr sz="1200" dirty="0">
                <a:latin typeface="Arial Unicode MS"/>
                <a:cs typeface="Arial Unicode MS"/>
              </a:rPr>
              <a:t>n </a:t>
            </a:r>
            <a:r>
              <a:rPr sz="1200" spc="1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de </a:t>
            </a:r>
            <a:r>
              <a:rPr sz="1200" spc="1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Pred</a:t>
            </a:r>
            <a:r>
              <a:rPr sz="1200" spc="-15" dirty="0">
                <a:latin typeface="Arial Unicode MS"/>
                <a:cs typeface="Arial Unicode MS"/>
              </a:rPr>
              <a:t>i</a:t>
            </a:r>
            <a:r>
              <a:rPr sz="1200" dirty="0">
                <a:latin typeface="Arial Unicode MS"/>
                <a:cs typeface="Arial Unicode MS"/>
              </a:rPr>
              <a:t>o </a:t>
            </a:r>
            <a:r>
              <a:rPr sz="1200" spc="3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o </a:t>
            </a:r>
            <a:r>
              <a:rPr sz="1200" spc="30" dirty="0">
                <a:latin typeface="Arial Unicode MS"/>
                <a:cs typeface="Arial Unicode MS"/>
              </a:rPr>
              <a:t> </a:t>
            </a:r>
            <a:r>
              <a:rPr sz="1200" spc="-15" dirty="0">
                <a:latin typeface="Arial Unicode MS"/>
                <a:cs typeface="Arial Unicode MS"/>
              </a:rPr>
              <a:t>C</a:t>
            </a:r>
            <a:r>
              <a:rPr sz="1200" dirty="0">
                <a:latin typeface="Arial Unicode MS"/>
                <a:cs typeface="Arial Unicode MS"/>
              </a:rPr>
              <a:t>ontra</a:t>
            </a:r>
            <a:r>
              <a:rPr sz="1200" spc="-10" dirty="0">
                <a:latin typeface="Arial Unicode MS"/>
                <a:cs typeface="Arial Unicode MS"/>
              </a:rPr>
              <a:t>t</a:t>
            </a:r>
            <a:r>
              <a:rPr sz="1200" dirty="0">
                <a:latin typeface="Arial Unicode MS"/>
                <a:cs typeface="Arial Unicode MS"/>
              </a:rPr>
              <a:t>o, </a:t>
            </a:r>
            <a:r>
              <a:rPr sz="1200" spc="1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q</a:t>
            </a:r>
            <a:r>
              <a:rPr sz="1200" spc="-10" dirty="0">
                <a:latin typeface="Arial Unicode MS"/>
                <a:cs typeface="Arial Unicode MS"/>
              </a:rPr>
              <a:t>u</a:t>
            </a:r>
            <a:r>
              <a:rPr sz="1200" dirty="0">
                <a:latin typeface="Arial Unicode MS"/>
                <a:cs typeface="Arial Unicode MS"/>
              </a:rPr>
              <a:t>e </a:t>
            </a:r>
            <a:r>
              <a:rPr sz="1200" spc="30" dirty="0">
                <a:latin typeface="Arial Unicode MS"/>
                <a:cs typeface="Arial Unicode MS"/>
              </a:rPr>
              <a:t> </a:t>
            </a:r>
            <a:r>
              <a:rPr sz="1200" spc="-10" dirty="0">
                <a:latin typeface="Arial Unicode MS"/>
                <a:cs typeface="Arial Unicode MS"/>
              </a:rPr>
              <a:t>n</a:t>
            </a:r>
            <a:r>
              <a:rPr sz="1200" dirty="0">
                <a:latin typeface="Arial Unicode MS"/>
                <a:cs typeface="Arial Unicode MS"/>
              </a:rPr>
              <a:t>o </a:t>
            </a:r>
            <a:r>
              <a:rPr sz="1200" spc="30" dirty="0">
                <a:latin typeface="Arial Unicode MS"/>
                <a:cs typeface="Arial Unicode MS"/>
              </a:rPr>
              <a:t> </a:t>
            </a:r>
            <a:r>
              <a:rPr sz="1200" spc="-5" dirty="0">
                <a:latin typeface="Arial Unicode MS"/>
                <a:cs typeface="Arial Unicode MS"/>
              </a:rPr>
              <a:t>m</a:t>
            </a:r>
            <a:r>
              <a:rPr sz="1200" dirty="0">
                <a:latin typeface="Arial Unicode MS"/>
                <a:cs typeface="Arial Unicode MS"/>
              </a:rPr>
              <a:t>e </a:t>
            </a:r>
            <a:r>
              <a:rPr sz="1200" spc="1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enc</a:t>
            </a:r>
            <a:r>
              <a:rPr sz="1200" spc="-10" dirty="0">
                <a:latin typeface="Arial Unicode MS"/>
                <a:cs typeface="Arial Unicode MS"/>
              </a:rPr>
              <a:t>u</a:t>
            </a:r>
            <a:r>
              <a:rPr sz="1200" dirty="0">
                <a:latin typeface="Arial Unicode MS"/>
                <a:cs typeface="Arial Unicode MS"/>
              </a:rPr>
              <a:t>entro </a:t>
            </a:r>
            <a:r>
              <a:rPr sz="1200" spc="1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de</a:t>
            </a:r>
            <a:r>
              <a:rPr sz="1200" spc="-15" dirty="0">
                <a:latin typeface="Arial Unicode MS"/>
                <a:cs typeface="Arial Unicode MS"/>
              </a:rPr>
              <a:t>s</a:t>
            </a:r>
            <a:r>
              <a:rPr sz="1200" dirty="0">
                <a:latin typeface="Arial Unicode MS"/>
                <a:cs typeface="Arial Unicode MS"/>
              </a:rPr>
              <a:t>e</a:t>
            </a:r>
            <a:r>
              <a:rPr sz="1200" spc="-5" dirty="0">
                <a:latin typeface="Arial Unicode MS"/>
                <a:cs typeface="Arial Unicode MS"/>
              </a:rPr>
              <a:t>m</a:t>
            </a:r>
            <a:r>
              <a:rPr sz="1200" dirty="0">
                <a:latin typeface="Arial Unicode MS"/>
                <a:cs typeface="Arial Unicode MS"/>
              </a:rPr>
              <a:t>pe</a:t>
            </a:r>
            <a:r>
              <a:rPr sz="1200" spc="-10" dirty="0">
                <a:latin typeface="Arial Unicode MS"/>
                <a:cs typeface="Arial Unicode MS"/>
              </a:rPr>
              <a:t>ñ</a:t>
            </a:r>
            <a:r>
              <a:rPr sz="1200" dirty="0">
                <a:latin typeface="Arial Unicode MS"/>
                <a:cs typeface="Arial Unicode MS"/>
              </a:rPr>
              <a:t>an</a:t>
            </a:r>
            <a:r>
              <a:rPr sz="1200" spc="-10" dirty="0">
                <a:latin typeface="Arial Unicode MS"/>
                <a:cs typeface="Arial Unicode MS"/>
              </a:rPr>
              <a:t>d</a:t>
            </a:r>
            <a:r>
              <a:rPr sz="1200" dirty="0">
                <a:latin typeface="Arial Unicode MS"/>
                <a:cs typeface="Arial Unicode MS"/>
              </a:rPr>
              <a:t>o </a:t>
            </a:r>
            <a:r>
              <a:rPr sz="1200" spc="30" dirty="0">
                <a:latin typeface="Arial Unicode MS"/>
                <a:cs typeface="Arial Unicode MS"/>
              </a:rPr>
              <a:t> </a:t>
            </a:r>
            <a:r>
              <a:rPr sz="1200" spc="-10" dirty="0">
                <a:latin typeface="Arial Unicode MS"/>
                <a:cs typeface="Arial Unicode MS"/>
              </a:rPr>
              <a:t>u</a:t>
            </a:r>
            <a:r>
              <a:rPr sz="1200" dirty="0">
                <a:latin typeface="Arial Unicode MS"/>
                <a:cs typeface="Arial Unicode MS"/>
              </a:rPr>
              <a:t>n </a:t>
            </a:r>
            <a:r>
              <a:rPr sz="1200" spc="1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e</a:t>
            </a:r>
            <a:r>
              <a:rPr sz="1200" spc="-5" dirty="0">
                <a:latin typeface="Arial Unicode MS"/>
                <a:cs typeface="Arial Unicode MS"/>
              </a:rPr>
              <a:t>m</a:t>
            </a:r>
            <a:r>
              <a:rPr sz="1200" dirty="0">
                <a:latin typeface="Arial Unicode MS"/>
                <a:cs typeface="Arial Unicode MS"/>
              </a:rPr>
              <a:t>ple</a:t>
            </a:r>
            <a:r>
              <a:rPr sz="1200" spc="5" dirty="0">
                <a:latin typeface="Arial Unicode MS"/>
                <a:cs typeface="Arial Unicode MS"/>
              </a:rPr>
              <a:t>o</a:t>
            </a:r>
            <a:r>
              <a:rPr sz="1200" dirty="0">
                <a:latin typeface="Arial Unicode MS"/>
                <a:cs typeface="Arial Unicode MS"/>
              </a:rPr>
              <a:t>, </a:t>
            </a:r>
            <a:r>
              <a:rPr sz="1200" spc="30" dirty="0">
                <a:latin typeface="Arial Unicode MS"/>
                <a:cs typeface="Arial Unicode MS"/>
              </a:rPr>
              <a:t> </a:t>
            </a:r>
            <a:r>
              <a:rPr sz="1200" spc="-15" dirty="0">
                <a:latin typeface="Arial Unicode MS"/>
                <a:cs typeface="Arial Unicode MS"/>
              </a:rPr>
              <a:t>c</a:t>
            </a:r>
            <a:r>
              <a:rPr sz="1200" dirty="0">
                <a:latin typeface="Arial Unicode MS"/>
                <a:cs typeface="Arial Unicode MS"/>
              </a:rPr>
              <a:t>ar</a:t>
            </a:r>
            <a:r>
              <a:rPr sz="1200" spc="-15" dirty="0">
                <a:latin typeface="Arial Unicode MS"/>
                <a:cs typeface="Arial Unicode MS"/>
              </a:rPr>
              <a:t>g</a:t>
            </a:r>
            <a:r>
              <a:rPr sz="1200" dirty="0">
                <a:latin typeface="Arial Unicode MS"/>
                <a:cs typeface="Arial Unicode MS"/>
              </a:rPr>
              <a:t>o o </a:t>
            </a:r>
            <a:r>
              <a:rPr sz="1200" spc="10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co</a:t>
            </a:r>
            <a:r>
              <a:rPr sz="1200" spc="-5" dirty="0">
                <a:latin typeface="Arial Unicode MS"/>
                <a:cs typeface="Arial Unicode MS"/>
              </a:rPr>
              <a:t>m</a:t>
            </a:r>
            <a:r>
              <a:rPr sz="1200" dirty="0">
                <a:latin typeface="Arial Unicode MS"/>
                <a:cs typeface="Arial Unicode MS"/>
              </a:rPr>
              <a:t>is</a:t>
            </a:r>
            <a:r>
              <a:rPr sz="1200" spc="-5" dirty="0">
                <a:latin typeface="Arial Unicode MS"/>
                <a:cs typeface="Arial Unicode MS"/>
              </a:rPr>
              <a:t>i</a:t>
            </a:r>
            <a:r>
              <a:rPr sz="1200" dirty="0">
                <a:latin typeface="Arial Unicode MS"/>
                <a:cs typeface="Arial Unicode MS"/>
              </a:rPr>
              <a:t>ón </a:t>
            </a:r>
            <a:r>
              <a:rPr sz="1200" spc="9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en </a:t>
            </a:r>
            <a:r>
              <a:rPr sz="1200" spc="10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el </a:t>
            </a:r>
            <a:r>
              <a:rPr sz="1200" spc="95" dirty="0">
                <a:latin typeface="Arial Unicode MS"/>
                <a:cs typeface="Arial Unicode MS"/>
              </a:rPr>
              <a:t> </a:t>
            </a:r>
            <a:r>
              <a:rPr sz="1200" spc="-15" dirty="0">
                <a:latin typeface="Arial Unicode MS"/>
                <a:cs typeface="Arial Unicode MS"/>
              </a:rPr>
              <a:t>s</a:t>
            </a:r>
            <a:r>
              <a:rPr sz="1200" spc="-10" dirty="0">
                <a:latin typeface="Arial Unicode MS"/>
                <a:cs typeface="Arial Unicode MS"/>
              </a:rPr>
              <a:t>e</a:t>
            </a:r>
            <a:r>
              <a:rPr sz="1200" dirty="0">
                <a:latin typeface="Arial Unicode MS"/>
                <a:cs typeface="Arial Unicode MS"/>
              </a:rPr>
              <a:t>rv</a:t>
            </a:r>
            <a:r>
              <a:rPr sz="1200" spc="-10" dirty="0">
                <a:latin typeface="Arial Unicode MS"/>
                <a:cs typeface="Arial Unicode MS"/>
              </a:rPr>
              <a:t>i</a:t>
            </a:r>
            <a:r>
              <a:rPr sz="1200" dirty="0">
                <a:latin typeface="Arial Unicode MS"/>
                <a:cs typeface="Arial Unicode MS"/>
              </a:rPr>
              <a:t>cio </a:t>
            </a:r>
            <a:r>
              <a:rPr sz="1200" spc="10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públ</a:t>
            </a:r>
            <a:r>
              <a:rPr sz="1200" spc="-5" dirty="0">
                <a:latin typeface="Arial Unicode MS"/>
                <a:cs typeface="Arial Unicode MS"/>
              </a:rPr>
              <a:t>i</a:t>
            </a:r>
            <a:r>
              <a:rPr sz="1200" dirty="0">
                <a:latin typeface="Arial Unicode MS"/>
                <a:cs typeface="Arial Unicode MS"/>
              </a:rPr>
              <a:t>co, </a:t>
            </a:r>
            <a:r>
              <a:rPr sz="1200" spc="9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que </a:t>
            </a:r>
            <a:r>
              <a:rPr sz="1200" spc="90" dirty="0">
                <a:latin typeface="Arial Unicode MS"/>
                <a:cs typeface="Arial Unicode MS"/>
              </a:rPr>
              <a:t> </a:t>
            </a:r>
            <a:r>
              <a:rPr sz="1200" spc="-10" dirty="0">
                <a:latin typeface="Arial Unicode MS"/>
                <a:cs typeface="Arial Unicode MS"/>
              </a:rPr>
              <a:t>n</a:t>
            </a:r>
            <a:r>
              <a:rPr sz="1200" dirty="0">
                <a:latin typeface="Arial Unicode MS"/>
                <a:cs typeface="Arial Unicode MS"/>
              </a:rPr>
              <a:t>o </a:t>
            </a:r>
            <a:r>
              <a:rPr sz="1200" spc="100" dirty="0">
                <a:latin typeface="Arial Unicode MS"/>
                <a:cs typeface="Arial Unicode MS"/>
              </a:rPr>
              <a:t> </a:t>
            </a:r>
            <a:r>
              <a:rPr sz="1200" spc="-5" dirty="0">
                <a:latin typeface="Arial Unicode MS"/>
                <a:cs typeface="Arial Unicode MS"/>
              </a:rPr>
              <a:t>m</a:t>
            </a:r>
            <a:r>
              <a:rPr sz="1200" dirty="0">
                <a:latin typeface="Arial Unicode MS"/>
                <a:cs typeface="Arial Unicode MS"/>
              </a:rPr>
              <a:t>e </a:t>
            </a:r>
            <a:r>
              <a:rPr sz="1200" spc="100" dirty="0">
                <a:latin typeface="Arial Unicode MS"/>
                <a:cs typeface="Arial Unicode MS"/>
              </a:rPr>
              <a:t> </a:t>
            </a:r>
            <a:r>
              <a:rPr sz="1200" spc="-10" dirty="0">
                <a:latin typeface="Arial Unicode MS"/>
                <a:cs typeface="Arial Unicode MS"/>
              </a:rPr>
              <a:t>e</a:t>
            </a:r>
            <a:r>
              <a:rPr sz="1200" dirty="0">
                <a:latin typeface="Arial Unicode MS"/>
                <a:cs typeface="Arial Unicode MS"/>
              </a:rPr>
              <a:t>ncu</a:t>
            </a:r>
            <a:r>
              <a:rPr sz="1200" spc="-10" dirty="0">
                <a:latin typeface="Arial Unicode MS"/>
                <a:cs typeface="Arial Unicode MS"/>
              </a:rPr>
              <a:t>e</a:t>
            </a:r>
            <a:r>
              <a:rPr sz="1200" dirty="0">
                <a:latin typeface="Arial Unicode MS"/>
                <a:cs typeface="Arial Unicode MS"/>
              </a:rPr>
              <a:t>ntro </a:t>
            </a:r>
            <a:r>
              <a:rPr sz="1200" spc="10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i</a:t>
            </a:r>
            <a:r>
              <a:rPr sz="1200" spc="-10" dirty="0">
                <a:latin typeface="Arial Unicode MS"/>
                <a:cs typeface="Arial Unicode MS"/>
              </a:rPr>
              <a:t>n</a:t>
            </a:r>
            <a:r>
              <a:rPr sz="1200" dirty="0">
                <a:latin typeface="Arial Unicode MS"/>
                <a:cs typeface="Arial Unicode MS"/>
              </a:rPr>
              <a:t>h</a:t>
            </a:r>
            <a:r>
              <a:rPr sz="1200" spc="-10" dirty="0">
                <a:latin typeface="Arial Unicode MS"/>
                <a:cs typeface="Arial Unicode MS"/>
              </a:rPr>
              <a:t>a</a:t>
            </a:r>
            <a:r>
              <a:rPr sz="1200" dirty="0">
                <a:latin typeface="Arial Unicode MS"/>
                <a:cs typeface="Arial Unicode MS"/>
              </a:rPr>
              <a:t>bi</a:t>
            </a:r>
            <a:r>
              <a:rPr sz="1200" spc="-5" dirty="0">
                <a:latin typeface="Arial Unicode MS"/>
                <a:cs typeface="Arial Unicode MS"/>
              </a:rPr>
              <a:t>l</a:t>
            </a:r>
            <a:r>
              <a:rPr sz="1200" dirty="0">
                <a:latin typeface="Arial Unicode MS"/>
                <a:cs typeface="Arial Unicode MS"/>
              </a:rPr>
              <a:t>itado </a:t>
            </a:r>
            <a:r>
              <a:rPr sz="1200" spc="9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para </a:t>
            </a:r>
            <a:r>
              <a:rPr sz="1200" spc="8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dese</a:t>
            </a:r>
            <a:r>
              <a:rPr sz="1200" spc="-5" dirty="0">
                <a:latin typeface="Arial Unicode MS"/>
                <a:cs typeface="Arial Unicode MS"/>
              </a:rPr>
              <a:t>m</a:t>
            </a:r>
            <a:r>
              <a:rPr sz="1200" spc="50" dirty="0">
                <a:latin typeface="Arial Unicode MS"/>
                <a:cs typeface="Arial Unicode MS"/>
              </a:rPr>
              <a:t>p</a:t>
            </a:r>
            <a:r>
              <a:rPr sz="1200" dirty="0">
                <a:latin typeface="Arial Unicode MS"/>
                <a:cs typeface="Arial Unicode MS"/>
              </a:rPr>
              <a:t>eñar </a:t>
            </a:r>
            <a:r>
              <a:rPr sz="1200" spc="95" dirty="0">
                <a:latin typeface="Arial Unicode MS"/>
                <a:cs typeface="Arial Unicode MS"/>
              </a:rPr>
              <a:t> </a:t>
            </a:r>
            <a:r>
              <a:rPr sz="1200" spc="-10" dirty="0">
                <a:latin typeface="Arial Unicode MS"/>
                <a:cs typeface="Arial Unicode MS"/>
              </a:rPr>
              <a:t>u</a:t>
            </a:r>
            <a:r>
              <a:rPr sz="1200" dirty="0">
                <a:latin typeface="Arial Unicode MS"/>
                <a:cs typeface="Arial Unicode MS"/>
              </a:rPr>
              <a:t>n e</a:t>
            </a:r>
            <a:r>
              <a:rPr sz="1200" spc="-5" dirty="0">
                <a:latin typeface="Arial Unicode MS"/>
                <a:cs typeface="Arial Unicode MS"/>
              </a:rPr>
              <a:t>m</a:t>
            </a:r>
            <a:r>
              <a:rPr sz="1200" dirty="0">
                <a:latin typeface="Arial Unicode MS"/>
                <a:cs typeface="Arial Unicode MS"/>
              </a:rPr>
              <a:t>ple</a:t>
            </a:r>
            <a:r>
              <a:rPr sz="1200" spc="5" dirty="0">
                <a:latin typeface="Arial Unicode MS"/>
                <a:cs typeface="Arial Unicode MS"/>
              </a:rPr>
              <a:t>o</a:t>
            </a:r>
            <a:r>
              <a:rPr sz="1200" dirty="0">
                <a:latin typeface="Arial Unicode MS"/>
                <a:cs typeface="Arial Unicode MS"/>
              </a:rPr>
              <a:t>, </a:t>
            </a:r>
            <a:r>
              <a:rPr sz="1200" spc="15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cargo </a:t>
            </a:r>
            <a:r>
              <a:rPr sz="1200" spc="15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o </a:t>
            </a:r>
            <a:r>
              <a:rPr sz="1200" spc="160" dirty="0">
                <a:latin typeface="Arial Unicode MS"/>
                <a:cs typeface="Arial Unicode MS"/>
              </a:rPr>
              <a:t> </a:t>
            </a:r>
            <a:r>
              <a:rPr sz="1200" spc="-15" dirty="0">
                <a:latin typeface="Arial Unicode MS"/>
                <a:cs typeface="Arial Unicode MS"/>
              </a:rPr>
              <a:t>c</a:t>
            </a:r>
            <a:r>
              <a:rPr sz="1200" spc="-10" dirty="0">
                <a:latin typeface="Arial Unicode MS"/>
                <a:cs typeface="Arial Unicode MS"/>
              </a:rPr>
              <a:t>o</a:t>
            </a:r>
            <a:r>
              <a:rPr sz="1200" spc="-5" dirty="0">
                <a:latin typeface="Arial Unicode MS"/>
                <a:cs typeface="Arial Unicode MS"/>
              </a:rPr>
              <a:t>m</a:t>
            </a:r>
            <a:r>
              <a:rPr sz="1200" dirty="0">
                <a:latin typeface="Arial Unicode MS"/>
                <a:cs typeface="Arial Unicode MS"/>
              </a:rPr>
              <a:t>is</a:t>
            </a:r>
            <a:r>
              <a:rPr sz="1200" spc="-5" dirty="0">
                <a:latin typeface="Arial Unicode MS"/>
                <a:cs typeface="Arial Unicode MS"/>
              </a:rPr>
              <a:t>i</a:t>
            </a:r>
            <a:r>
              <a:rPr sz="1200" dirty="0">
                <a:latin typeface="Arial Unicode MS"/>
                <a:cs typeface="Arial Unicode MS"/>
              </a:rPr>
              <a:t>ón </a:t>
            </a:r>
            <a:r>
              <a:rPr sz="1200" spc="16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en </a:t>
            </a:r>
            <a:r>
              <a:rPr sz="1200" spc="15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el </a:t>
            </a:r>
            <a:r>
              <a:rPr sz="1200" spc="15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serv</a:t>
            </a:r>
            <a:r>
              <a:rPr sz="1200" spc="-10" dirty="0">
                <a:latin typeface="Arial Unicode MS"/>
                <a:cs typeface="Arial Unicode MS"/>
              </a:rPr>
              <a:t>i</a:t>
            </a:r>
            <a:r>
              <a:rPr sz="1200" dirty="0">
                <a:latin typeface="Arial Unicode MS"/>
                <a:cs typeface="Arial Unicode MS"/>
              </a:rPr>
              <a:t>cio </a:t>
            </a:r>
            <a:r>
              <a:rPr sz="1200" spc="15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públ</a:t>
            </a:r>
            <a:r>
              <a:rPr sz="1200" spc="-5" dirty="0">
                <a:latin typeface="Arial Unicode MS"/>
                <a:cs typeface="Arial Unicode MS"/>
              </a:rPr>
              <a:t>i</a:t>
            </a:r>
            <a:r>
              <a:rPr sz="1200" dirty="0">
                <a:latin typeface="Arial Unicode MS"/>
                <a:cs typeface="Arial Unicode MS"/>
              </a:rPr>
              <a:t>co </a:t>
            </a:r>
            <a:r>
              <a:rPr sz="1200" spc="15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y </a:t>
            </a:r>
            <a:r>
              <a:rPr sz="1200" spc="155" dirty="0">
                <a:latin typeface="Arial Unicode MS"/>
                <a:cs typeface="Arial Unicode MS"/>
              </a:rPr>
              <a:t> </a:t>
            </a:r>
            <a:r>
              <a:rPr sz="1200" spc="-10" dirty="0">
                <a:latin typeface="Arial Unicode MS"/>
                <a:cs typeface="Arial Unicode MS"/>
              </a:rPr>
              <a:t>q</a:t>
            </a:r>
            <a:r>
              <a:rPr sz="1200" dirty="0">
                <a:latin typeface="Arial Unicode MS"/>
                <a:cs typeface="Arial Unicode MS"/>
              </a:rPr>
              <a:t>ue </a:t>
            </a:r>
            <a:r>
              <a:rPr sz="1200" spc="150" dirty="0">
                <a:latin typeface="Arial Unicode MS"/>
                <a:cs typeface="Arial Unicode MS"/>
              </a:rPr>
              <a:t> </a:t>
            </a:r>
            <a:r>
              <a:rPr sz="1200" spc="-5" dirty="0">
                <a:latin typeface="Arial Unicode MS"/>
                <a:cs typeface="Arial Unicode MS"/>
              </a:rPr>
              <a:t>m</a:t>
            </a:r>
            <a:r>
              <a:rPr sz="1200" dirty="0">
                <a:latin typeface="Arial Unicode MS"/>
                <a:cs typeface="Arial Unicode MS"/>
              </a:rPr>
              <a:t>e </a:t>
            </a:r>
            <a:r>
              <a:rPr sz="1200" spc="15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enc</a:t>
            </a:r>
            <a:r>
              <a:rPr sz="1200" spc="-10" dirty="0">
                <a:latin typeface="Arial Unicode MS"/>
                <a:cs typeface="Arial Unicode MS"/>
              </a:rPr>
              <a:t>u</a:t>
            </a:r>
            <a:r>
              <a:rPr sz="1200" dirty="0">
                <a:latin typeface="Arial Unicode MS"/>
                <a:cs typeface="Arial Unicode MS"/>
              </a:rPr>
              <a:t>entro </a:t>
            </a:r>
            <a:r>
              <a:rPr sz="1200" spc="15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al </a:t>
            </a:r>
            <a:r>
              <a:rPr sz="1200" spc="155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cor</a:t>
            </a:r>
            <a:r>
              <a:rPr sz="1200" spc="-10" dirty="0">
                <a:latin typeface="Arial Unicode MS"/>
                <a:cs typeface="Arial Unicode MS"/>
              </a:rPr>
              <a:t>r</a:t>
            </a:r>
            <a:r>
              <a:rPr sz="1200" dirty="0">
                <a:latin typeface="Arial Unicode MS"/>
                <a:cs typeface="Arial Unicode MS"/>
              </a:rPr>
              <a:t>ie</a:t>
            </a:r>
            <a:r>
              <a:rPr sz="1200" spc="-5" dirty="0">
                <a:latin typeface="Arial Unicode MS"/>
                <a:cs typeface="Arial Unicode MS"/>
              </a:rPr>
              <a:t>n</a:t>
            </a:r>
            <a:r>
              <a:rPr sz="1200" spc="-10" dirty="0">
                <a:latin typeface="Arial Unicode MS"/>
                <a:cs typeface="Arial Unicode MS"/>
              </a:rPr>
              <a:t>t</a:t>
            </a:r>
            <a:r>
              <a:rPr sz="1200" dirty="0">
                <a:latin typeface="Arial Unicode MS"/>
                <a:cs typeface="Arial Unicode MS"/>
              </a:rPr>
              <a:t>e </a:t>
            </a:r>
            <a:r>
              <a:rPr sz="1200" spc="16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en </a:t>
            </a:r>
            <a:r>
              <a:rPr sz="1200" spc="150" dirty="0">
                <a:latin typeface="Arial Unicode MS"/>
                <a:cs typeface="Arial Unicode MS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el cu</a:t>
            </a:r>
            <a:r>
              <a:rPr sz="1200" spc="-5" dirty="0">
                <a:latin typeface="Arial Unicode MS"/>
                <a:cs typeface="Arial Unicode MS"/>
              </a:rPr>
              <a:t>m</a:t>
            </a:r>
            <a:r>
              <a:rPr sz="1200" dirty="0">
                <a:latin typeface="Arial Unicode MS"/>
                <a:cs typeface="Arial Unicode MS"/>
              </a:rPr>
              <a:t>p</a:t>
            </a:r>
            <a:r>
              <a:rPr sz="1200" spc="-5" dirty="0">
                <a:latin typeface="Arial Unicode MS"/>
                <a:cs typeface="Arial Unicode MS"/>
              </a:rPr>
              <a:t>limie</a:t>
            </a:r>
            <a:r>
              <a:rPr sz="1200" spc="5" dirty="0">
                <a:latin typeface="Arial Unicode MS"/>
                <a:cs typeface="Arial Unicode MS"/>
              </a:rPr>
              <a:t>n</a:t>
            </a:r>
            <a:r>
              <a:rPr sz="1200" spc="-5" dirty="0">
                <a:latin typeface="Arial Unicode MS"/>
                <a:cs typeface="Arial Unicode MS"/>
              </a:rPr>
              <a:t>to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Arial Unicode MS"/>
                <a:cs typeface="Arial Unicode MS"/>
              </a:rPr>
              <a:t>d</a:t>
            </a:r>
            <a:r>
              <a:rPr sz="1200" dirty="0">
                <a:latin typeface="Arial Unicode MS"/>
                <a:cs typeface="Arial Unicode MS"/>
              </a:rPr>
              <a:t>e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Arial Unicode MS"/>
                <a:cs typeface="Arial Unicode MS"/>
              </a:rPr>
              <a:t>m</a:t>
            </a:r>
            <a:r>
              <a:rPr sz="1200" spc="-5" dirty="0">
                <a:latin typeface="Arial Unicode MS"/>
                <a:cs typeface="Arial Unicode MS"/>
              </a:rPr>
              <a:t>i</a:t>
            </a:r>
            <a:r>
              <a:rPr sz="1200" dirty="0">
                <a:latin typeface="Arial Unicode MS"/>
                <a:cs typeface="Arial Unicode MS"/>
              </a:rPr>
              <a:t>s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Arial Unicode MS"/>
                <a:cs typeface="Arial Unicode MS"/>
              </a:rPr>
              <a:t>o</a:t>
            </a:r>
            <a:r>
              <a:rPr sz="1200" dirty="0">
                <a:latin typeface="Arial Unicode MS"/>
                <a:cs typeface="Arial Unicode MS"/>
              </a:rPr>
              <a:t>b</a:t>
            </a:r>
            <a:r>
              <a:rPr sz="1200" spc="-5" dirty="0">
                <a:latin typeface="Arial Unicode MS"/>
                <a:cs typeface="Arial Unicode MS"/>
              </a:rPr>
              <a:t>li</a:t>
            </a:r>
            <a:r>
              <a:rPr sz="1200" dirty="0">
                <a:latin typeface="Arial Unicode MS"/>
                <a:cs typeface="Arial Unicode MS"/>
              </a:rPr>
              <a:t>gacio</a:t>
            </a:r>
            <a:r>
              <a:rPr sz="1200" spc="-10" dirty="0">
                <a:latin typeface="Arial Unicode MS"/>
                <a:cs typeface="Arial Unicode MS"/>
              </a:rPr>
              <a:t>n</a:t>
            </a:r>
            <a:r>
              <a:rPr sz="1200" dirty="0">
                <a:latin typeface="Arial Unicode MS"/>
                <a:cs typeface="Arial Unicode MS"/>
              </a:rPr>
              <a:t>es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Arial Unicode MS"/>
                <a:cs typeface="Arial Unicode MS"/>
              </a:rPr>
              <a:t>fiscal</a:t>
            </a:r>
            <a:r>
              <a:rPr sz="1200" dirty="0">
                <a:latin typeface="Arial Unicode MS"/>
                <a:cs typeface="Arial Unicode MS"/>
              </a:rPr>
              <a:t>e</a:t>
            </a:r>
            <a:r>
              <a:rPr sz="1200" spc="-15" dirty="0">
                <a:latin typeface="Arial Unicode MS"/>
                <a:cs typeface="Arial Unicode MS"/>
              </a:rPr>
              <a:t>s</a:t>
            </a:r>
            <a:r>
              <a:rPr sz="1200" spc="-5" dirty="0">
                <a:latin typeface="Arial Unicode MS"/>
                <a:cs typeface="Arial Unicode MS"/>
              </a:rPr>
              <a:t>.</a:t>
            </a:r>
            <a:endParaRPr sz="1200">
              <a:latin typeface="Arial Unicode MS"/>
              <a:cs typeface="Arial Unicode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322449" y="8399868"/>
            <a:ext cx="116078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>
                <a:solidFill>
                  <a:srgbClr val="980032"/>
                </a:solidFill>
                <a:latin typeface="Arial Unicode MS"/>
                <a:cs typeface="Arial Unicode MS"/>
              </a:rPr>
              <a:t>ATENTAMENTE</a:t>
            </a:r>
            <a:endParaRPr sz="1200">
              <a:latin typeface="Arial Unicode MS"/>
              <a:cs typeface="Arial Unicode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00428" y="9039807"/>
            <a:ext cx="3004185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Arial Unicode MS"/>
                <a:cs typeface="Arial Unicode MS"/>
              </a:rPr>
              <a:t>FIR</a:t>
            </a:r>
            <a:r>
              <a:rPr sz="900" spc="-10" dirty="0">
                <a:latin typeface="Arial Unicode MS"/>
                <a:cs typeface="Arial Unicode MS"/>
              </a:rPr>
              <a:t>MA</a:t>
            </a:r>
            <a:r>
              <a:rPr sz="900" spc="25" dirty="0">
                <a:latin typeface="Times New Roman"/>
                <a:cs typeface="Times New Roman"/>
              </a:rPr>
              <a:t> </a:t>
            </a:r>
            <a:r>
              <a:rPr sz="900" spc="-5" dirty="0">
                <a:latin typeface="Arial Unicode MS"/>
                <a:cs typeface="Arial Unicode MS"/>
              </a:rPr>
              <a:t>DE</a:t>
            </a:r>
            <a:r>
              <a:rPr sz="900" dirty="0">
                <a:latin typeface="Arial Unicode MS"/>
                <a:cs typeface="Arial Unicode MS"/>
              </a:rPr>
              <a:t>L</a:t>
            </a:r>
            <a:r>
              <a:rPr sz="900" spc="25" dirty="0">
                <a:latin typeface="Times New Roman"/>
                <a:cs typeface="Times New Roman"/>
              </a:rPr>
              <a:t> </a:t>
            </a:r>
            <a:r>
              <a:rPr sz="900" spc="-10" dirty="0">
                <a:latin typeface="Arial Unicode MS"/>
                <a:cs typeface="Arial Unicode MS"/>
              </a:rPr>
              <a:t>PR</a:t>
            </a:r>
            <a:r>
              <a:rPr sz="900" spc="-15" dirty="0">
                <a:latin typeface="Arial Unicode MS"/>
                <a:cs typeface="Arial Unicode MS"/>
              </a:rPr>
              <a:t>O</a:t>
            </a:r>
            <a:r>
              <a:rPr sz="900" spc="-10" dirty="0">
                <a:latin typeface="Arial Unicode MS"/>
                <a:cs typeface="Arial Unicode MS"/>
              </a:rPr>
              <a:t>PIETARIO</a:t>
            </a:r>
            <a:r>
              <a:rPr sz="900" spc="20" dirty="0">
                <a:latin typeface="Times New Roman"/>
                <a:cs typeface="Times New Roman"/>
              </a:rPr>
              <a:t> </a:t>
            </a:r>
            <a:r>
              <a:rPr sz="900" spc="-10" dirty="0">
                <a:latin typeface="Arial Unicode MS"/>
                <a:cs typeface="Arial Unicode MS"/>
              </a:rPr>
              <a:t>O</a:t>
            </a:r>
            <a:r>
              <a:rPr sz="900" spc="30" dirty="0">
                <a:latin typeface="Times New Roman"/>
                <a:cs typeface="Times New Roman"/>
              </a:rPr>
              <a:t> </a:t>
            </a:r>
            <a:r>
              <a:rPr sz="900" spc="-5" dirty="0">
                <a:latin typeface="Arial Unicode MS"/>
                <a:cs typeface="Arial Unicode MS"/>
              </a:rPr>
              <a:t>REPRE</a:t>
            </a:r>
            <a:r>
              <a:rPr sz="900" spc="-10" dirty="0">
                <a:latin typeface="Arial Unicode MS"/>
                <a:cs typeface="Arial Unicode MS"/>
              </a:rPr>
              <a:t>SENTANTE</a:t>
            </a:r>
            <a:r>
              <a:rPr sz="900" spc="25" dirty="0">
                <a:latin typeface="Times New Roman"/>
                <a:cs typeface="Times New Roman"/>
              </a:rPr>
              <a:t> </a:t>
            </a:r>
            <a:r>
              <a:rPr sz="900" dirty="0">
                <a:latin typeface="Arial Unicode MS"/>
                <a:cs typeface="Arial Unicode MS"/>
              </a:rPr>
              <a:t>L</a:t>
            </a:r>
            <a:r>
              <a:rPr sz="900" spc="-10" dirty="0">
                <a:latin typeface="Arial Unicode MS"/>
                <a:cs typeface="Arial Unicode MS"/>
              </a:rPr>
              <a:t>E</a:t>
            </a:r>
            <a:r>
              <a:rPr sz="900" spc="-15" dirty="0">
                <a:latin typeface="Arial Unicode MS"/>
                <a:cs typeface="Arial Unicode MS"/>
              </a:rPr>
              <a:t>G</a:t>
            </a:r>
            <a:r>
              <a:rPr sz="900" dirty="0">
                <a:latin typeface="Arial Unicode MS"/>
                <a:cs typeface="Arial Unicode MS"/>
              </a:rPr>
              <a:t>AL</a:t>
            </a:r>
            <a:endParaRPr sz="900">
              <a:latin typeface="Arial Unicode MS"/>
              <a:cs typeface="Arial Unicode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428875" y="9009375"/>
            <a:ext cx="2981325" cy="0"/>
          </a:xfrm>
          <a:custGeom>
            <a:avLst/>
            <a:gdLst/>
            <a:ahLst/>
            <a:cxnLst/>
            <a:rect l="l" t="t" r="r" b="b"/>
            <a:pathLst>
              <a:path w="2981325">
                <a:moveTo>
                  <a:pt x="0" y="0"/>
                </a:moveTo>
                <a:lnTo>
                  <a:pt x="2981324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086350" y="2437135"/>
            <a:ext cx="323850" cy="219075"/>
          </a:xfrm>
          <a:custGeom>
            <a:avLst/>
            <a:gdLst/>
            <a:ahLst/>
            <a:cxnLst/>
            <a:rect l="l" t="t" r="r" b="b"/>
            <a:pathLst>
              <a:path w="323850" h="219075">
                <a:moveTo>
                  <a:pt x="0" y="219074"/>
                </a:moveTo>
                <a:lnTo>
                  <a:pt x="323849" y="219074"/>
                </a:lnTo>
                <a:lnTo>
                  <a:pt x="323849" y="0"/>
                </a:lnTo>
                <a:lnTo>
                  <a:pt x="0" y="0"/>
                </a:lnTo>
                <a:lnTo>
                  <a:pt x="0" y="21907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943600" y="2437135"/>
            <a:ext cx="485775" cy="219075"/>
          </a:xfrm>
          <a:custGeom>
            <a:avLst/>
            <a:gdLst/>
            <a:ahLst/>
            <a:cxnLst/>
            <a:rect l="l" t="t" r="r" b="b"/>
            <a:pathLst>
              <a:path w="485775" h="219075">
                <a:moveTo>
                  <a:pt x="0" y="219074"/>
                </a:moveTo>
                <a:lnTo>
                  <a:pt x="485774" y="219074"/>
                </a:lnTo>
                <a:lnTo>
                  <a:pt x="485774" y="0"/>
                </a:lnTo>
                <a:lnTo>
                  <a:pt x="0" y="0"/>
                </a:lnTo>
                <a:lnTo>
                  <a:pt x="0" y="21907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171698" y="2502148"/>
            <a:ext cx="113792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868680" algn="l"/>
              </a:tabLst>
            </a:pPr>
            <a:r>
              <a:rPr sz="1100" b="1" spc="-5" dirty="0">
                <a:latin typeface="Calibri"/>
                <a:cs typeface="Calibri"/>
              </a:rPr>
              <a:t>xx</a:t>
            </a:r>
            <a:r>
              <a:rPr sz="1100" b="1" dirty="0">
                <a:latin typeface="Calibri"/>
                <a:cs typeface="Calibri"/>
              </a:rPr>
              <a:t> </a:t>
            </a:r>
            <a:r>
              <a:rPr sz="1100" b="1" dirty="0">
                <a:latin typeface="Times New Roman"/>
                <a:cs typeface="Times New Roman"/>
              </a:rPr>
              <a:t>	</a:t>
            </a:r>
            <a:r>
              <a:rPr sz="1100" b="1" spc="-5" dirty="0">
                <a:latin typeface="Calibri"/>
                <a:cs typeface="Calibri"/>
              </a:rPr>
              <a:t>xxxx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30</Words>
  <Application>Microsoft Office PowerPoint</Application>
  <PresentationFormat>Benutzerdefiniert</PresentationFormat>
  <Paragraphs>9</Paragraphs>
  <Slides>1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Office Theme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Online2PDF.com</dc:creator>
  <cp:lastModifiedBy>Online2PDF.com</cp:lastModifiedBy>
  <cp:revision>1</cp:revision>
  <dcterms:created xsi:type="dcterms:W3CDTF">2024-10-24T22:36:57Z</dcterms:created>
  <dcterms:modified xsi:type="dcterms:W3CDTF">2024-10-24T20:36:59Z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2024-10-24T00:00:00Z</vt:filetime>
  </property>
  <property fmtid="{D5CDD505-2E9C-101B-9397-08002B2CF9AE}" pid="3" name="LastSaved">
    <vt:filetime>2024-10-24T00:00:00Z</vt:filetime>
  </property>
</Properties>
</file>