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455955" y="911900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55955" y="1245925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55955" y="1579950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55954" y="2207125"/>
            <a:ext cx="2346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053279" y="2207125"/>
            <a:ext cx="2346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602874" y="2207125"/>
            <a:ext cx="312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55941" y="2861575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55941" y="3202425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55943" y="3516025"/>
            <a:ext cx="173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657868" y="3516025"/>
            <a:ext cx="173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832518" y="3516025"/>
            <a:ext cx="173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007168" y="3516025"/>
            <a:ext cx="173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55941" y="3918225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MX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55952" y="4272700"/>
            <a:ext cx="2121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896476" y="4272700"/>
            <a:ext cx="1936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55952" y="4974875"/>
            <a:ext cx="2121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530352" y="4974875"/>
            <a:ext cx="2121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6352625" y="4974875"/>
            <a:ext cx="2346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55952" y="5418000"/>
            <a:ext cx="2121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55952" y="5861125"/>
            <a:ext cx="2121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3530352" y="5861125"/>
            <a:ext cx="2121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6352625" y="5418000"/>
            <a:ext cx="2346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6352625" y="5861125"/>
            <a:ext cx="2346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MX" sz="1200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