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6858000" cy="896461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23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30" d="100"/>
          <a:sy n="130" d="100"/>
        </p:scale>
        <p:origin x="1284" y="-624"/>
      </p:cViewPr>
      <p:guideLst>
        <p:guide orient="horz" pos="282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7725" y="685800"/>
            <a:ext cx="26225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4350" y="1467126"/>
            <a:ext cx="5829300" cy="312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857250" y="4708498"/>
            <a:ext cx="5143500" cy="2164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71488" y="8308870"/>
            <a:ext cx="1543050" cy="47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2271713" y="8308870"/>
            <a:ext cx="2314575" cy="47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4843463" y="8308870"/>
            <a:ext cx="1543050" cy="47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1848587" y="3536453"/>
            <a:ext cx="7597095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-1151788" y="2100559"/>
            <a:ext cx="7597095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71488" y="8308870"/>
            <a:ext cx="1543050" cy="47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2271713" y="8308870"/>
            <a:ext cx="2314575" cy="47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4843463" y="8308870"/>
            <a:ext cx="1543050" cy="47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67916" y="2234931"/>
            <a:ext cx="5915025" cy="3729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67916" y="5999238"/>
            <a:ext cx="5915025" cy="196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71488" y="8308870"/>
            <a:ext cx="1543050" cy="47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2271713" y="8308870"/>
            <a:ext cx="2314575" cy="47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4843463" y="8308870"/>
            <a:ext cx="1543050" cy="47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71488" y="477285"/>
            <a:ext cx="5915025" cy="173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71488" y="2386413"/>
            <a:ext cx="2914650" cy="568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3471863" y="2386413"/>
            <a:ext cx="2914650" cy="568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71488" y="8308870"/>
            <a:ext cx="1543050" cy="47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2271713" y="8308870"/>
            <a:ext cx="2314575" cy="47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4843463" y="8308870"/>
            <a:ext cx="1543050" cy="47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72381" y="477285"/>
            <a:ext cx="5915025" cy="173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72381" y="2197576"/>
            <a:ext cx="2901255" cy="1076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72381" y="3274574"/>
            <a:ext cx="2901255" cy="4816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3471863" y="2197576"/>
            <a:ext cx="2915543" cy="1076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3471863" y="3274574"/>
            <a:ext cx="2915543" cy="4816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71488" y="8308870"/>
            <a:ext cx="1543050" cy="47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2271713" y="8308870"/>
            <a:ext cx="2314575" cy="47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4843463" y="8308870"/>
            <a:ext cx="1543050" cy="47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71488" y="477285"/>
            <a:ext cx="5915025" cy="173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71488" y="8308870"/>
            <a:ext cx="1543050" cy="47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2271713" y="8308870"/>
            <a:ext cx="2314575" cy="47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4843463" y="8308870"/>
            <a:ext cx="1543050" cy="47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71488" y="8308870"/>
            <a:ext cx="1543050" cy="47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2271713" y="8308870"/>
            <a:ext cx="2314575" cy="47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4843463" y="8308870"/>
            <a:ext cx="1543050" cy="47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72381" y="597641"/>
            <a:ext cx="2211884" cy="2091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2915543" y="1290740"/>
            <a:ext cx="3471863" cy="6370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72381" y="2689384"/>
            <a:ext cx="2211884" cy="498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71488" y="8308870"/>
            <a:ext cx="1543050" cy="47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271713" y="8308870"/>
            <a:ext cx="2314575" cy="47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843463" y="8308870"/>
            <a:ext cx="1543050" cy="47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472381" y="597641"/>
            <a:ext cx="2211884" cy="2091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915543" y="1290740"/>
            <a:ext cx="3471863" cy="6370686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72381" y="2689384"/>
            <a:ext cx="2211884" cy="498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71488" y="8308870"/>
            <a:ext cx="1543050" cy="47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271713" y="8308870"/>
            <a:ext cx="2314575" cy="47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843463" y="8308870"/>
            <a:ext cx="1543050" cy="47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71488" y="477285"/>
            <a:ext cx="5915025" cy="173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585018" y="2272883"/>
            <a:ext cx="5687965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71488" y="8308870"/>
            <a:ext cx="1543050" cy="47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271713" y="8308870"/>
            <a:ext cx="2314575" cy="47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843463" y="8308870"/>
            <a:ext cx="1543050" cy="47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488" y="477285"/>
            <a:ext cx="5915025" cy="173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488" y="2386413"/>
            <a:ext cx="5915025" cy="568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71488" y="8308870"/>
            <a:ext cx="1543050" cy="47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271713" y="8308870"/>
            <a:ext cx="2314575" cy="47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843463" y="8308870"/>
            <a:ext cx="1543050" cy="47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3900911" y="1749169"/>
            <a:ext cx="812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1" dirty="0" err="1">
                <a:latin typeface="Calibri"/>
                <a:ea typeface="Calibri"/>
                <a:cs typeface="Calibri"/>
                <a:sym typeface="Calibri"/>
              </a:rPr>
              <a:t>xx</a:t>
            </a:r>
            <a:endParaRPr sz="1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4952130" y="1749169"/>
            <a:ext cx="932476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1" dirty="0" err="1">
                <a:latin typeface="Calibri"/>
                <a:ea typeface="Calibri"/>
                <a:cs typeface="Calibri"/>
                <a:sym typeface="Calibri"/>
              </a:rPr>
              <a:t>xxxx</a:t>
            </a:r>
            <a:endParaRPr sz="1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6235331" y="1756543"/>
            <a:ext cx="365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1" dirty="0" err="1">
                <a:latin typeface="Calibri"/>
                <a:ea typeface="Calibri"/>
                <a:cs typeface="Calibri"/>
                <a:sym typeface="Calibri"/>
              </a:rPr>
              <a:t>xx</a:t>
            </a:r>
            <a:endParaRPr sz="1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2422800" y="2162146"/>
            <a:ext cx="4095987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1" dirty="0" err="1">
                <a:latin typeface="Calibri"/>
                <a:ea typeface="Calibri"/>
                <a:cs typeface="Calibri"/>
                <a:sym typeface="Calibri"/>
              </a:rPr>
              <a:t>xxxxxxxxxxxxxxxxxxxxxxxxxxxxxxx</a:t>
            </a:r>
            <a:endParaRPr sz="1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4571709" y="2375996"/>
            <a:ext cx="1947078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1" dirty="0" err="1">
                <a:latin typeface="Calibri"/>
                <a:ea typeface="Calibri"/>
                <a:cs typeface="Calibri"/>
                <a:sym typeface="Calibri"/>
              </a:rPr>
              <a:t>xxxxxxx</a:t>
            </a:r>
            <a:endParaRPr sz="1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</Words>
  <Application>Microsoft Office PowerPoint</Application>
  <PresentationFormat>Personalizado</PresentationFormat>
  <Paragraphs>5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Fotografo Comunicacion Social</cp:lastModifiedBy>
  <cp:revision>2</cp:revision>
  <dcterms:modified xsi:type="dcterms:W3CDTF">2022-01-26T17:05:11Z</dcterms:modified>
</cp:coreProperties>
</file>